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4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7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BFDACAE-FFCA-4540-B02E-7784428003E3}"/>
              </a:ext>
            </a:extLst>
          </p:cNvPr>
          <p:cNvSpPr/>
          <p:nvPr userDrawn="1"/>
        </p:nvSpPr>
        <p:spPr>
          <a:xfrm>
            <a:off x="-18848" y="186280"/>
            <a:ext cx="9999593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614A73F-E4AA-4E4C-905C-FB87F1B610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0095" y="234235"/>
            <a:ext cx="9478446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ABeeZee" panose="02000000000000000000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31734D1-3106-4445-B7AC-84163551E6AB}"/>
              </a:ext>
            </a:extLst>
          </p:cNvPr>
          <p:cNvSpPr/>
          <p:nvPr userDrawn="1"/>
        </p:nvSpPr>
        <p:spPr>
          <a:xfrm rot="5400000">
            <a:off x="8703238" y="3061925"/>
            <a:ext cx="6576440" cy="4348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4" name="Subtitle 8">
            <a:extLst>
              <a:ext uri="{FF2B5EF4-FFF2-40B4-BE49-F238E27FC236}">
                <a16:creationId xmlns:a16="http://schemas.microsoft.com/office/drawing/2014/main" id="{8A174F1D-FF00-467F-86DC-6D2DDB3AA919}"/>
              </a:ext>
            </a:extLst>
          </p:cNvPr>
          <p:cNvSpPr txBox="1">
            <a:spLocks/>
          </p:cNvSpPr>
          <p:nvPr userDrawn="1"/>
        </p:nvSpPr>
        <p:spPr>
          <a:xfrm>
            <a:off x="11628207" y="6595207"/>
            <a:ext cx="71567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63A519B-F2B2-45D9-A249-514619F2393F}"/>
              </a:ext>
            </a:extLst>
          </p:cNvPr>
          <p:cNvGrpSpPr/>
          <p:nvPr userDrawn="1"/>
        </p:nvGrpSpPr>
        <p:grpSpPr>
          <a:xfrm>
            <a:off x="10282275" y="-14283"/>
            <a:ext cx="1311164" cy="748952"/>
            <a:chOff x="7607201" y="-8675"/>
            <a:chExt cx="1065321" cy="748952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D4AF4A65-2899-431B-8C39-1B42507A674E}"/>
                </a:ext>
              </a:extLst>
            </p:cNvPr>
            <p:cNvGrpSpPr/>
            <p:nvPr userDrawn="1"/>
          </p:nvGrpSpPr>
          <p:grpSpPr>
            <a:xfrm>
              <a:off x="7607201" y="-8675"/>
              <a:ext cx="1065321" cy="748952"/>
              <a:chOff x="8354346" y="-8675"/>
              <a:chExt cx="1065321" cy="748952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AFDBF6EF-B761-41EE-B3C4-7ACCF3D123AA}"/>
                  </a:ext>
                </a:extLst>
              </p:cNvPr>
              <p:cNvSpPr/>
              <p:nvPr userDrawn="1"/>
            </p:nvSpPr>
            <p:spPr>
              <a:xfrm rot="16200000">
                <a:off x="8512531" y="-166860"/>
                <a:ext cx="748952" cy="1065321"/>
              </a:xfrm>
              <a:custGeom>
                <a:avLst/>
                <a:gdLst>
                  <a:gd name="connsiteX0" fmla="*/ 104172 w 8669438"/>
                  <a:gd name="connsiteY0" fmla="*/ 0 h 6423949"/>
                  <a:gd name="connsiteX1" fmla="*/ 0 w 8669438"/>
                  <a:gd name="connsiteY1" fmla="*/ 6423949 h 6423949"/>
                  <a:gd name="connsiteX2" fmla="*/ 8669438 w 8669438"/>
                  <a:gd name="connsiteY2" fmla="*/ 6308202 h 6423949"/>
                  <a:gd name="connsiteX3" fmla="*/ 8599990 w 8669438"/>
                  <a:gd name="connsiteY3" fmla="*/ 138896 h 6423949"/>
                  <a:gd name="connsiteX4" fmla="*/ 104172 w 8669438"/>
                  <a:gd name="connsiteY4" fmla="*/ 0 h 6423949"/>
                  <a:gd name="connsiteX0" fmla="*/ 183248 w 8669438"/>
                  <a:gd name="connsiteY0" fmla="*/ 3 h 6423935"/>
                  <a:gd name="connsiteX1" fmla="*/ 0 w 8669438"/>
                  <a:gd name="connsiteY1" fmla="*/ 6423935 h 6423935"/>
                  <a:gd name="connsiteX2" fmla="*/ 8669438 w 8669438"/>
                  <a:gd name="connsiteY2" fmla="*/ 6308188 h 6423935"/>
                  <a:gd name="connsiteX3" fmla="*/ 8599990 w 8669438"/>
                  <a:gd name="connsiteY3" fmla="*/ 138882 h 6423935"/>
                  <a:gd name="connsiteX4" fmla="*/ 183248 w 8669438"/>
                  <a:gd name="connsiteY4" fmla="*/ 3 h 6423935"/>
                  <a:gd name="connsiteX0" fmla="*/ 25077 w 8511267"/>
                  <a:gd name="connsiteY0" fmla="*/ 3 h 6441408"/>
                  <a:gd name="connsiteX1" fmla="*/ -3 w 8511267"/>
                  <a:gd name="connsiteY1" fmla="*/ 6441405 h 6441408"/>
                  <a:gd name="connsiteX2" fmla="*/ 8511267 w 8511267"/>
                  <a:gd name="connsiteY2" fmla="*/ 6308188 h 6441408"/>
                  <a:gd name="connsiteX3" fmla="*/ 8441819 w 8511267"/>
                  <a:gd name="connsiteY3" fmla="*/ 138882 h 6441408"/>
                  <a:gd name="connsiteX4" fmla="*/ 25077 w 8511267"/>
                  <a:gd name="connsiteY4" fmla="*/ 3 h 6441408"/>
                  <a:gd name="connsiteX0" fmla="*/ 3 w 8486193"/>
                  <a:gd name="connsiteY0" fmla="*/ 3 h 6423976"/>
                  <a:gd name="connsiteX1" fmla="*/ 22387 w 8486193"/>
                  <a:gd name="connsiteY1" fmla="*/ 6423973 h 6423976"/>
                  <a:gd name="connsiteX2" fmla="*/ 8486193 w 8486193"/>
                  <a:gd name="connsiteY2" fmla="*/ 6308188 h 6423976"/>
                  <a:gd name="connsiteX3" fmla="*/ 8416745 w 8486193"/>
                  <a:gd name="connsiteY3" fmla="*/ 138882 h 6423976"/>
                  <a:gd name="connsiteX4" fmla="*/ 3 w 8486193"/>
                  <a:gd name="connsiteY4" fmla="*/ 3 h 6423976"/>
                  <a:gd name="connsiteX0" fmla="*/ 10681 w 8496871"/>
                  <a:gd name="connsiteY0" fmla="*/ 3 h 6423990"/>
                  <a:gd name="connsiteX1" fmla="*/ 1447 w 8496871"/>
                  <a:gd name="connsiteY1" fmla="*/ 6423993 h 6423990"/>
                  <a:gd name="connsiteX2" fmla="*/ 8496871 w 8496871"/>
                  <a:gd name="connsiteY2" fmla="*/ 6308188 h 6423990"/>
                  <a:gd name="connsiteX3" fmla="*/ 8427423 w 8496871"/>
                  <a:gd name="connsiteY3" fmla="*/ 138882 h 6423990"/>
                  <a:gd name="connsiteX4" fmla="*/ 10681 w 8496871"/>
                  <a:gd name="connsiteY4" fmla="*/ 3 h 6423990"/>
                  <a:gd name="connsiteX0" fmla="*/ 10681 w 8508366"/>
                  <a:gd name="connsiteY0" fmla="*/ 3 h 6423990"/>
                  <a:gd name="connsiteX1" fmla="*/ 1447 w 8508366"/>
                  <a:gd name="connsiteY1" fmla="*/ 6423993 h 6423990"/>
                  <a:gd name="connsiteX2" fmla="*/ 8496871 w 8508366"/>
                  <a:gd name="connsiteY2" fmla="*/ 6308188 h 6423990"/>
                  <a:gd name="connsiteX3" fmla="*/ 8508363 w 8508366"/>
                  <a:gd name="connsiteY3" fmla="*/ 208707 h 6423990"/>
                  <a:gd name="connsiteX4" fmla="*/ 10681 w 8508366"/>
                  <a:gd name="connsiteY4" fmla="*/ 3 h 6423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08366" h="6423990">
                    <a:moveTo>
                      <a:pt x="10681" y="3"/>
                    </a:moveTo>
                    <a:cubicBezTo>
                      <a:pt x="18142" y="2141326"/>
                      <a:pt x="-6014" y="4282670"/>
                      <a:pt x="1447" y="6423993"/>
                    </a:cubicBezTo>
                    <a:lnTo>
                      <a:pt x="8496871" y="6308188"/>
                    </a:lnTo>
                    <a:cubicBezTo>
                      <a:pt x="8500702" y="4275028"/>
                      <a:pt x="8504532" y="2241867"/>
                      <a:pt x="8508363" y="208707"/>
                    </a:cubicBezTo>
                    <a:lnTo>
                      <a:pt x="10681" y="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 sz="1800"/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AEF895A0-DB40-47F7-914C-19CC8FAB47C1}"/>
                  </a:ext>
                </a:extLst>
              </p:cNvPr>
              <p:cNvSpPr/>
              <p:nvPr userDrawn="1"/>
            </p:nvSpPr>
            <p:spPr>
              <a:xfrm>
                <a:off x="8620635" y="103977"/>
                <a:ext cx="553673" cy="553673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 sz="1800"/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4493B512-3BC8-402B-9CF8-578E52C65233}"/>
                  </a:ext>
                </a:extLst>
              </p:cNvPr>
              <p:cNvSpPr/>
              <p:nvPr userDrawn="1"/>
            </p:nvSpPr>
            <p:spPr>
              <a:xfrm>
                <a:off x="8620637" y="103820"/>
                <a:ext cx="554041" cy="554041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E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pic>
          <p:nvPicPr>
            <p:cNvPr id="22" name="Picture 21" descr="Shape&#10;&#10;Description automatically generated">
              <a:extLst>
                <a:ext uri="{FF2B5EF4-FFF2-40B4-BE49-F238E27FC236}">
                  <a16:creationId xmlns:a16="http://schemas.microsoft.com/office/drawing/2014/main" id="{A8CDDE29-DA10-4FDD-A485-FAF00781625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40617" y="226402"/>
              <a:ext cx="398490" cy="3282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75979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152B61A4-802C-4795-B531-6342DDAAC29F}"/>
              </a:ext>
            </a:extLst>
          </p:cNvPr>
          <p:cNvSpPr/>
          <p:nvPr userDrawn="1"/>
        </p:nvSpPr>
        <p:spPr>
          <a:xfrm rot="5400000">
            <a:off x="8703238" y="3061925"/>
            <a:ext cx="6576440" cy="4348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Subtitle 8">
            <a:extLst>
              <a:ext uri="{FF2B5EF4-FFF2-40B4-BE49-F238E27FC236}">
                <a16:creationId xmlns:a16="http://schemas.microsoft.com/office/drawing/2014/main" id="{43591439-98C7-4B7A-B4ED-5E7C270C2F7E}"/>
              </a:ext>
            </a:extLst>
          </p:cNvPr>
          <p:cNvSpPr txBox="1">
            <a:spLocks/>
          </p:cNvSpPr>
          <p:nvPr userDrawn="1"/>
        </p:nvSpPr>
        <p:spPr>
          <a:xfrm>
            <a:off x="11628207" y="6595207"/>
            <a:ext cx="71567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399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3: Aut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957C279-D0FE-4860-935F-C55F4C9B8DA2}"/>
              </a:ext>
            </a:extLst>
          </p:cNvPr>
          <p:cNvSpPr/>
          <p:nvPr userDrawn="1"/>
        </p:nvSpPr>
        <p:spPr>
          <a:xfrm>
            <a:off x="-18848" y="186280"/>
            <a:ext cx="9999593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3AAD540-1946-4354-A148-CE8D031A048B}"/>
              </a:ext>
            </a:extLst>
          </p:cNvPr>
          <p:cNvSpPr/>
          <p:nvPr userDrawn="1"/>
        </p:nvSpPr>
        <p:spPr>
          <a:xfrm rot="5400000">
            <a:off x="8786944" y="3143369"/>
            <a:ext cx="6582195" cy="2722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D88A2C8-001F-4418-BEF4-1F3EA8701DE2}"/>
              </a:ext>
            </a:extLst>
          </p:cNvPr>
          <p:cNvSpPr/>
          <p:nvPr userDrawn="1"/>
        </p:nvSpPr>
        <p:spPr>
          <a:xfrm rot="5400000">
            <a:off x="8786585" y="3143955"/>
            <a:ext cx="6582195" cy="271548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E11304F-8817-4BE7-98BB-236BA6600322}"/>
              </a:ext>
            </a:extLst>
          </p:cNvPr>
          <p:cNvSpPr/>
          <p:nvPr userDrawn="1"/>
        </p:nvSpPr>
        <p:spPr>
          <a:xfrm rot="5400000">
            <a:off x="10899477" y="862429"/>
            <a:ext cx="2194560" cy="4348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spc="50" baseline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63A3CC8-2FBD-4435-B4BD-4B71380E8B3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0095" y="234235"/>
            <a:ext cx="9478446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ABeeZee" panose="02000000000000000000" pitchFamily="2" charset="0"/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Enter Title Here</a:t>
            </a:r>
            <a:endParaRPr lang="en-GB" dirty="0"/>
          </a:p>
        </p:txBody>
      </p:sp>
      <p:sp>
        <p:nvSpPr>
          <p:cNvPr id="22" name="Subtitle 8">
            <a:extLst>
              <a:ext uri="{FF2B5EF4-FFF2-40B4-BE49-F238E27FC236}">
                <a16:creationId xmlns:a16="http://schemas.microsoft.com/office/drawing/2014/main" id="{BC87AE7C-E272-4C92-877F-7950AA0D31F8}"/>
              </a:ext>
            </a:extLst>
          </p:cNvPr>
          <p:cNvSpPr txBox="1">
            <a:spLocks/>
          </p:cNvSpPr>
          <p:nvPr userDrawn="1"/>
        </p:nvSpPr>
        <p:spPr>
          <a:xfrm>
            <a:off x="11628207" y="6595207"/>
            <a:ext cx="71567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48E3DC44-F9AE-4744-B5AB-06F3E6E809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 rot="16200000">
            <a:off x="10897479" y="897854"/>
            <a:ext cx="2177126" cy="38142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baseline="0">
                <a:ln w="12700">
                  <a:noFill/>
                </a:ln>
                <a:solidFill>
                  <a:schemeClr val="tx1"/>
                </a:solidFill>
                <a:latin typeface="ABeeZee" panose="02000000000000000000" pitchFamily="2" charset="0"/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Year [X]: Autumn</a:t>
            </a:r>
            <a:endParaRPr lang="en-GB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8011DFF3-4D0E-4D25-B945-58E9B390DDC9}"/>
              </a:ext>
            </a:extLst>
          </p:cNvPr>
          <p:cNvGrpSpPr/>
          <p:nvPr userDrawn="1"/>
        </p:nvGrpSpPr>
        <p:grpSpPr>
          <a:xfrm>
            <a:off x="10282275" y="-14283"/>
            <a:ext cx="1311164" cy="748952"/>
            <a:chOff x="7607201" y="-8675"/>
            <a:chExt cx="1065321" cy="748952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C102EF67-DFA5-4784-8B8C-AFC71EBAAA0F}"/>
                </a:ext>
              </a:extLst>
            </p:cNvPr>
            <p:cNvGrpSpPr/>
            <p:nvPr userDrawn="1"/>
          </p:nvGrpSpPr>
          <p:grpSpPr>
            <a:xfrm>
              <a:off x="7607201" y="-8675"/>
              <a:ext cx="1065321" cy="748952"/>
              <a:chOff x="8354346" y="-8675"/>
              <a:chExt cx="1065321" cy="748952"/>
            </a:xfrm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3D8FA87F-35A5-46D4-987E-067E43E2E151}"/>
                  </a:ext>
                </a:extLst>
              </p:cNvPr>
              <p:cNvSpPr/>
              <p:nvPr userDrawn="1"/>
            </p:nvSpPr>
            <p:spPr>
              <a:xfrm rot="16200000">
                <a:off x="8512531" y="-166860"/>
                <a:ext cx="748952" cy="1065321"/>
              </a:xfrm>
              <a:custGeom>
                <a:avLst/>
                <a:gdLst>
                  <a:gd name="connsiteX0" fmla="*/ 104172 w 8669438"/>
                  <a:gd name="connsiteY0" fmla="*/ 0 h 6423949"/>
                  <a:gd name="connsiteX1" fmla="*/ 0 w 8669438"/>
                  <a:gd name="connsiteY1" fmla="*/ 6423949 h 6423949"/>
                  <a:gd name="connsiteX2" fmla="*/ 8669438 w 8669438"/>
                  <a:gd name="connsiteY2" fmla="*/ 6308202 h 6423949"/>
                  <a:gd name="connsiteX3" fmla="*/ 8599990 w 8669438"/>
                  <a:gd name="connsiteY3" fmla="*/ 138896 h 6423949"/>
                  <a:gd name="connsiteX4" fmla="*/ 104172 w 8669438"/>
                  <a:gd name="connsiteY4" fmla="*/ 0 h 6423949"/>
                  <a:gd name="connsiteX0" fmla="*/ 183248 w 8669438"/>
                  <a:gd name="connsiteY0" fmla="*/ 3 h 6423935"/>
                  <a:gd name="connsiteX1" fmla="*/ 0 w 8669438"/>
                  <a:gd name="connsiteY1" fmla="*/ 6423935 h 6423935"/>
                  <a:gd name="connsiteX2" fmla="*/ 8669438 w 8669438"/>
                  <a:gd name="connsiteY2" fmla="*/ 6308188 h 6423935"/>
                  <a:gd name="connsiteX3" fmla="*/ 8599990 w 8669438"/>
                  <a:gd name="connsiteY3" fmla="*/ 138882 h 6423935"/>
                  <a:gd name="connsiteX4" fmla="*/ 183248 w 8669438"/>
                  <a:gd name="connsiteY4" fmla="*/ 3 h 6423935"/>
                  <a:gd name="connsiteX0" fmla="*/ 25077 w 8511267"/>
                  <a:gd name="connsiteY0" fmla="*/ 3 h 6441408"/>
                  <a:gd name="connsiteX1" fmla="*/ -3 w 8511267"/>
                  <a:gd name="connsiteY1" fmla="*/ 6441405 h 6441408"/>
                  <a:gd name="connsiteX2" fmla="*/ 8511267 w 8511267"/>
                  <a:gd name="connsiteY2" fmla="*/ 6308188 h 6441408"/>
                  <a:gd name="connsiteX3" fmla="*/ 8441819 w 8511267"/>
                  <a:gd name="connsiteY3" fmla="*/ 138882 h 6441408"/>
                  <a:gd name="connsiteX4" fmla="*/ 25077 w 8511267"/>
                  <a:gd name="connsiteY4" fmla="*/ 3 h 6441408"/>
                  <a:gd name="connsiteX0" fmla="*/ 3 w 8486193"/>
                  <a:gd name="connsiteY0" fmla="*/ 3 h 6423976"/>
                  <a:gd name="connsiteX1" fmla="*/ 22387 w 8486193"/>
                  <a:gd name="connsiteY1" fmla="*/ 6423973 h 6423976"/>
                  <a:gd name="connsiteX2" fmla="*/ 8486193 w 8486193"/>
                  <a:gd name="connsiteY2" fmla="*/ 6308188 h 6423976"/>
                  <a:gd name="connsiteX3" fmla="*/ 8416745 w 8486193"/>
                  <a:gd name="connsiteY3" fmla="*/ 138882 h 6423976"/>
                  <a:gd name="connsiteX4" fmla="*/ 3 w 8486193"/>
                  <a:gd name="connsiteY4" fmla="*/ 3 h 6423976"/>
                  <a:gd name="connsiteX0" fmla="*/ 10681 w 8496871"/>
                  <a:gd name="connsiteY0" fmla="*/ 3 h 6423990"/>
                  <a:gd name="connsiteX1" fmla="*/ 1447 w 8496871"/>
                  <a:gd name="connsiteY1" fmla="*/ 6423993 h 6423990"/>
                  <a:gd name="connsiteX2" fmla="*/ 8496871 w 8496871"/>
                  <a:gd name="connsiteY2" fmla="*/ 6308188 h 6423990"/>
                  <a:gd name="connsiteX3" fmla="*/ 8427423 w 8496871"/>
                  <a:gd name="connsiteY3" fmla="*/ 138882 h 6423990"/>
                  <a:gd name="connsiteX4" fmla="*/ 10681 w 8496871"/>
                  <a:gd name="connsiteY4" fmla="*/ 3 h 6423990"/>
                  <a:gd name="connsiteX0" fmla="*/ 10681 w 8508366"/>
                  <a:gd name="connsiteY0" fmla="*/ 3 h 6423990"/>
                  <a:gd name="connsiteX1" fmla="*/ 1447 w 8508366"/>
                  <a:gd name="connsiteY1" fmla="*/ 6423993 h 6423990"/>
                  <a:gd name="connsiteX2" fmla="*/ 8496871 w 8508366"/>
                  <a:gd name="connsiteY2" fmla="*/ 6308188 h 6423990"/>
                  <a:gd name="connsiteX3" fmla="*/ 8508363 w 8508366"/>
                  <a:gd name="connsiteY3" fmla="*/ 208707 h 6423990"/>
                  <a:gd name="connsiteX4" fmla="*/ 10681 w 8508366"/>
                  <a:gd name="connsiteY4" fmla="*/ 3 h 6423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08366" h="6423990">
                    <a:moveTo>
                      <a:pt x="10681" y="3"/>
                    </a:moveTo>
                    <a:cubicBezTo>
                      <a:pt x="18142" y="2141326"/>
                      <a:pt x="-6014" y="4282670"/>
                      <a:pt x="1447" y="6423993"/>
                    </a:cubicBezTo>
                    <a:lnTo>
                      <a:pt x="8496871" y="6308188"/>
                    </a:lnTo>
                    <a:cubicBezTo>
                      <a:pt x="8500702" y="4275028"/>
                      <a:pt x="8504532" y="2241867"/>
                      <a:pt x="8508363" y="208707"/>
                    </a:cubicBezTo>
                    <a:lnTo>
                      <a:pt x="10681" y="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 sz="1800"/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CF4EE121-6B23-4414-8F37-52D9F7F635F2}"/>
                  </a:ext>
                </a:extLst>
              </p:cNvPr>
              <p:cNvSpPr/>
              <p:nvPr userDrawn="1"/>
            </p:nvSpPr>
            <p:spPr>
              <a:xfrm>
                <a:off x="8620635" y="103977"/>
                <a:ext cx="553673" cy="553673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 sz="1800"/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93FBCE26-9205-4F21-B05F-8337E6419F3A}"/>
                  </a:ext>
                </a:extLst>
              </p:cNvPr>
              <p:cNvSpPr/>
              <p:nvPr userDrawn="1"/>
            </p:nvSpPr>
            <p:spPr>
              <a:xfrm>
                <a:off x="8620637" y="103820"/>
                <a:ext cx="554041" cy="554041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E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pic>
          <p:nvPicPr>
            <p:cNvPr id="27" name="Picture 26" descr="Shape&#10;&#10;Description automatically generated">
              <a:extLst>
                <a:ext uri="{FF2B5EF4-FFF2-40B4-BE49-F238E27FC236}">
                  <a16:creationId xmlns:a16="http://schemas.microsoft.com/office/drawing/2014/main" id="{7DACC520-5479-479B-BE25-121182BC5F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40617" y="226402"/>
              <a:ext cx="398490" cy="3282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42741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3: Sp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364F7F9D-7FFB-431D-AF2F-AAC6CC568196}"/>
              </a:ext>
            </a:extLst>
          </p:cNvPr>
          <p:cNvSpPr/>
          <p:nvPr userDrawn="1"/>
        </p:nvSpPr>
        <p:spPr>
          <a:xfrm>
            <a:off x="-18848" y="186280"/>
            <a:ext cx="9999593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4262747-9B13-463B-BAA6-FE10F988C00A}"/>
              </a:ext>
            </a:extLst>
          </p:cNvPr>
          <p:cNvSpPr/>
          <p:nvPr userDrawn="1"/>
        </p:nvSpPr>
        <p:spPr>
          <a:xfrm rot="5400000">
            <a:off x="8786944" y="3143369"/>
            <a:ext cx="6582195" cy="2722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67A564C-ACBE-4C14-8D11-6287E4B9EE93}"/>
              </a:ext>
            </a:extLst>
          </p:cNvPr>
          <p:cNvSpPr/>
          <p:nvPr userDrawn="1"/>
        </p:nvSpPr>
        <p:spPr>
          <a:xfrm rot="5400000">
            <a:off x="8786585" y="3146652"/>
            <a:ext cx="6582195" cy="271548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6891E85-5FB5-4F09-A97C-DE406486C7C9}"/>
              </a:ext>
            </a:extLst>
          </p:cNvPr>
          <p:cNvSpPr/>
          <p:nvPr userDrawn="1"/>
        </p:nvSpPr>
        <p:spPr>
          <a:xfrm rot="5400000">
            <a:off x="10898757" y="3054104"/>
            <a:ext cx="2194560" cy="4348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spc="50" baseline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33C5E11F-61BD-46F6-8978-39D5E7EC7E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0095" y="234235"/>
            <a:ext cx="9478446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ABeeZee" panose="02000000000000000000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31" name="Subtitle 8">
            <a:extLst>
              <a:ext uri="{FF2B5EF4-FFF2-40B4-BE49-F238E27FC236}">
                <a16:creationId xmlns:a16="http://schemas.microsoft.com/office/drawing/2014/main" id="{FA685C4A-AA2D-41CA-973C-0DFA910EEECC}"/>
              </a:ext>
            </a:extLst>
          </p:cNvPr>
          <p:cNvSpPr txBox="1">
            <a:spLocks/>
          </p:cNvSpPr>
          <p:nvPr userDrawn="1"/>
        </p:nvSpPr>
        <p:spPr>
          <a:xfrm>
            <a:off x="11628207" y="6595207"/>
            <a:ext cx="71567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36C1879E-F86C-4C92-87CE-7307A6DB05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 rot="16200000">
            <a:off x="10897479" y="3090892"/>
            <a:ext cx="2177126" cy="38142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baseline="0">
                <a:ln w="12700">
                  <a:noFill/>
                </a:ln>
                <a:solidFill>
                  <a:schemeClr val="tx1"/>
                </a:solidFill>
                <a:latin typeface="ABeeZee" panose="02000000000000000000" pitchFamily="2" charset="0"/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Year [X]: Spring</a:t>
            </a:r>
            <a:endParaRPr lang="en-GB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9C916BE-7E58-44CD-8757-851B005105AF}"/>
              </a:ext>
            </a:extLst>
          </p:cNvPr>
          <p:cNvGrpSpPr/>
          <p:nvPr userDrawn="1"/>
        </p:nvGrpSpPr>
        <p:grpSpPr>
          <a:xfrm>
            <a:off x="10282275" y="-14283"/>
            <a:ext cx="1311164" cy="748952"/>
            <a:chOff x="7607201" y="-8675"/>
            <a:chExt cx="1065321" cy="748952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3A454313-29A5-46C8-A3AA-7AE377D71C60}"/>
                </a:ext>
              </a:extLst>
            </p:cNvPr>
            <p:cNvGrpSpPr/>
            <p:nvPr userDrawn="1"/>
          </p:nvGrpSpPr>
          <p:grpSpPr>
            <a:xfrm>
              <a:off x="7607201" y="-8675"/>
              <a:ext cx="1065321" cy="748952"/>
              <a:chOff x="8354346" y="-8675"/>
              <a:chExt cx="1065321" cy="748952"/>
            </a:xfrm>
          </p:grpSpPr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66CE5625-E97B-4B94-A14D-E6EA433FD2A6}"/>
                  </a:ext>
                </a:extLst>
              </p:cNvPr>
              <p:cNvSpPr/>
              <p:nvPr userDrawn="1"/>
            </p:nvSpPr>
            <p:spPr>
              <a:xfrm rot="16200000">
                <a:off x="8512531" y="-166860"/>
                <a:ext cx="748952" cy="1065321"/>
              </a:xfrm>
              <a:custGeom>
                <a:avLst/>
                <a:gdLst>
                  <a:gd name="connsiteX0" fmla="*/ 104172 w 8669438"/>
                  <a:gd name="connsiteY0" fmla="*/ 0 h 6423949"/>
                  <a:gd name="connsiteX1" fmla="*/ 0 w 8669438"/>
                  <a:gd name="connsiteY1" fmla="*/ 6423949 h 6423949"/>
                  <a:gd name="connsiteX2" fmla="*/ 8669438 w 8669438"/>
                  <a:gd name="connsiteY2" fmla="*/ 6308202 h 6423949"/>
                  <a:gd name="connsiteX3" fmla="*/ 8599990 w 8669438"/>
                  <a:gd name="connsiteY3" fmla="*/ 138896 h 6423949"/>
                  <a:gd name="connsiteX4" fmla="*/ 104172 w 8669438"/>
                  <a:gd name="connsiteY4" fmla="*/ 0 h 6423949"/>
                  <a:gd name="connsiteX0" fmla="*/ 183248 w 8669438"/>
                  <a:gd name="connsiteY0" fmla="*/ 3 h 6423935"/>
                  <a:gd name="connsiteX1" fmla="*/ 0 w 8669438"/>
                  <a:gd name="connsiteY1" fmla="*/ 6423935 h 6423935"/>
                  <a:gd name="connsiteX2" fmla="*/ 8669438 w 8669438"/>
                  <a:gd name="connsiteY2" fmla="*/ 6308188 h 6423935"/>
                  <a:gd name="connsiteX3" fmla="*/ 8599990 w 8669438"/>
                  <a:gd name="connsiteY3" fmla="*/ 138882 h 6423935"/>
                  <a:gd name="connsiteX4" fmla="*/ 183248 w 8669438"/>
                  <a:gd name="connsiteY4" fmla="*/ 3 h 6423935"/>
                  <a:gd name="connsiteX0" fmla="*/ 25077 w 8511267"/>
                  <a:gd name="connsiteY0" fmla="*/ 3 h 6441408"/>
                  <a:gd name="connsiteX1" fmla="*/ -3 w 8511267"/>
                  <a:gd name="connsiteY1" fmla="*/ 6441405 h 6441408"/>
                  <a:gd name="connsiteX2" fmla="*/ 8511267 w 8511267"/>
                  <a:gd name="connsiteY2" fmla="*/ 6308188 h 6441408"/>
                  <a:gd name="connsiteX3" fmla="*/ 8441819 w 8511267"/>
                  <a:gd name="connsiteY3" fmla="*/ 138882 h 6441408"/>
                  <a:gd name="connsiteX4" fmla="*/ 25077 w 8511267"/>
                  <a:gd name="connsiteY4" fmla="*/ 3 h 6441408"/>
                  <a:gd name="connsiteX0" fmla="*/ 3 w 8486193"/>
                  <a:gd name="connsiteY0" fmla="*/ 3 h 6423976"/>
                  <a:gd name="connsiteX1" fmla="*/ 22387 w 8486193"/>
                  <a:gd name="connsiteY1" fmla="*/ 6423973 h 6423976"/>
                  <a:gd name="connsiteX2" fmla="*/ 8486193 w 8486193"/>
                  <a:gd name="connsiteY2" fmla="*/ 6308188 h 6423976"/>
                  <a:gd name="connsiteX3" fmla="*/ 8416745 w 8486193"/>
                  <a:gd name="connsiteY3" fmla="*/ 138882 h 6423976"/>
                  <a:gd name="connsiteX4" fmla="*/ 3 w 8486193"/>
                  <a:gd name="connsiteY4" fmla="*/ 3 h 6423976"/>
                  <a:gd name="connsiteX0" fmla="*/ 10681 w 8496871"/>
                  <a:gd name="connsiteY0" fmla="*/ 3 h 6423990"/>
                  <a:gd name="connsiteX1" fmla="*/ 1447 w 8496871"/>
                  <a:gd name="connsiteY1" fmla="*/ 6423993 h 6423990"/>
                  <a:gd name="connsiteX2" fmla="*/ 8496871 w 8496871"/>
                  <a:gd name="connsiteY2" fmla="*/ 6308188 h 6423990"/>
                  <a:gd name="connsiteX3" fmla="*/ 8427423 w 8496871"/>
                  <a:gd name="connsiteY3" fmla="*/ 138882 h 6423990"/>
                  <a:gd name="connsiteX4" fmla="*/ 10681 w 8496871"/>
                  <a:gd name="connsiteY4" fmla="*/ 3 h 6423990"/>
                  <a:gd name="connsiteX0" fmla="*/ 10681 w 8508366"/>
                  <a:gd name="connsiteY0" fmla="*/ 3 h 6423990"/>
                  <a:gd name="connsiteX1" fmla="*/ 1447 w 8508366"/>
                  <a:gd name="connsiteY1" fmla="*/ 6423993 h 6423990"/>
                  <a:gd name="connsiteX2" fmla="*/ 8496871 w 8508366"/>
                  <a:gd name="connsiteY2" fmla="*/ 6308188 h 6423990"/>
                  <a:gd name="connsiteX3" fmla="*/ 8508363 w 8508366"/>
                  <a:gd name="connsiteY3" fmla="*/ 208707 h 6423990"/>
                  <a:gd name="connsiteX4" fmla="*/ 10681 w 8508366"/>
                  <a:gd name="connsiteY4" fmla="*/ 3 h 6423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08366" h="6423990">
                    <a:moveTo>
                      <a:pt x="10681" y="3"/>
                    </a:moveTo>
                    <a:cubicBezTo>
                      <a:pt x="18142" y="2141326"/>
                      <a:pt x="-6014" y="4282670"/>
                      <a:pt x="1447" y="6423993"/>
                    </a:cubicBezTo>
                    <a:lnTo>
                      <a:pt x="8496871" y="6308188"/>
                    </a:lnTo>
                    <a:cubicBezTo>
                      <a:pt x="8500702" y="4275028"/>
                      <a:pt x="8504532" y="2241867"/>
                      <a:pt x="8508363" y="208707"/>
                    </a:cubicBezTo>
                    <a:lnTo>
                      <a:pt x="10681" y="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 sz="1800"/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AB9D3117-7CDE-4E13-BF2A-C00602AD38F4}"/>
                  </a:ext>
                </a:extLst>
              </p:cNvPr>
              <p:cNvSpPr/>
              <p:nvPr userDrawn="1"/>
            </p:nvSpPr>
            <p:spPr>
              <a:xfrm>
                <a:off x="8620635" y="103977"/>
                <a:ext cx="553673" cy="553673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 sz="1800"/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B989B85F-8686-47A5-A00F-0DC5110FDCF2}"/>
                  </a:ext>
                </a:extLst>
              </p:cNvPr>
              <p:cNvSpPr/>
              <p:nvPr userDrawn="1"/>
            </p:nvSpPr>
            <p:spPr>
              <a:xfrm>
                <a:off x="8620637" y="103820"/>
                <a:ext cx="554041" cy="554041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E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pic>
          <p:nvPicPr>
            <p:cNvPr id="26" name="Picture 25" descr="Shape&#10;&#10;Description automatically generated">
              <a:extLst>
                <a:ext uri="{FF2B5EF4-FFF2-40B4-BE49-F238E27FC236}">
                  <a16:creationId xmlns:a16="http://schemas.microsoft.com/office/drawing/2014/main" id="{FB912C0A-A533-42F7-8E90-952FEFB8563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40617" y="226402"/>
              <a:ext cx="398490" cy="3282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25839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3: Sum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95265FA-A7F8-4502-9C7F-AFAADBF2BAF7}"/>
              </a:ext>
            </a:extLst>
          </p:cNvPr>
          <p:cNvSpPr/>
          <p:nvPr userDrawn="1"/>
        </p:nvSpPr>
        <p:spPr>
          <a:xfrm>
            <a:off x="-18848" y="186280"/>
            <a:ext cx="9999593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CC29789-1A03-496E-B582-58E8B87FB828}"/>
              </a:ext>
            </a:extLst>
          </p:cNvPr>
          <p:cNvSpPr/>
          <p:nvPr userDrawn="1"/>
        </p:nvSpPr>
        <p:spPr>
          <a:xfrm rot="5400000">
            <a:off x="8786944" y="3143369"/>
            <a:ext cx="6582195" cy="2722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3FC3646-2EE4-4FAF-90D2-A3928242C367}"/>
              </a:ext>
            </a:extLst>
          </p:cNvPr>
          <p:cNvSpPr/>
          <p:nvPr userDrawn="1"/>
        </p:nvSpPr>
        <p:spPr>
          <a:xfrm rot="5400000">
            <a:off x="8786585" y="3146652"/>
            <a:ext cx="6582195" cy="271548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863FDE2-0AD5-46B2-BD0E-E131EEA68CB9}"/>
              </a:ext>
            </a:extLst>
          </p:cNvPr>
          <p:cNvSpPr/>
          <p:nvPr userDrawn="1"/>
        </p:nvSpPr>
        <p:spPr>
          <a:xfrm rot="5400000">
            <a:off x="10898754" y="5255907"/>
            <a:ext cx="2194560" cy="4348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spc="50" baseline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F5FB7B79-1ACF-481C-A9B9-8A0EE7C52C4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0095" y="234235"/>
            <a:ext cx="9478446" cy="45808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ABeeZee" panose="02000000000000000000" pitchFamily="2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9" name="Subtitle 8">
            <a:extLst>
              <a:ext uri="{FF2B5EF4-FFF2-40B4-BE49-F238E27FC236}">
                <a16:creationId xmlns:a16="http://schemas.microsoft.com/office/drawing/2014/main" id="{41372C21-26B3-44BF-B17D-BDB4CB837A9E}"/>
              </a:ext>
            </a:extLst>
          </p:cNvPr>
          <p:cNvSpPr txBox="1">
            <a:spLocks/>
          </p:cNvSpPr>
          <p:nvPr userDrawn="1"/>
        </p:nvSpPr>
        <p:spPr>
          <a:xfrm>
            <a:off x="11628207" y="6595207"/>
            <a:ext cx="71567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B4753BF-C045-49F5-9660-114F9C1A6E2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 rot="16200000">
            <a:off x="10897479" y="5281169"/>
            <a:ext cx="2177126" cy="38142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baseline="0">
                <a:ln w="12700">
                  <a:noFill/>
                </a:ln>
                <a:solidFill>
                  <a:schemeClr val="tx1"/>
                </a:solidFill>
                <a:latin typeface="ABeeZee" panose="02000000000000000000" pitchFamily="2" charset="0"/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Year [X]: Summer</a:t>
            </a:r>
            <a:endParaRPr lang="en-GB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A5263A9-8562-41A5-98FA-76FD7528E062}"/>
              </a:ext>
            </a:extLst>
          </p:cNvPr>
          <p:cNvGrpSpPr/>
          <p:nvPr userDrawn="1"/>
        </p:nvGrpSpPr>
        <p:grpSpPr>
          <a:xfrm>
            <a:off x="10282275" y="-14283"/>
            <a:ext cx="1311164" cy="748952"/>
            <a:chOff x="7607201" y="-8675"/>
            <a:chExt cx="1065321" cy="748952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FC6EF127-BC3B-4656-AF61-F50CE84AB9DD}"/>
                </a:ext>
              </a:extLst>
            </p:cNvPr>
            <p:cNvGrpSpPr/>
            <p:nvPr userDrawn="1"/>
          </p:nvGrpSpPr>
          <p:grpSpPr>
            <a:xfrm>
              <a:off x="7607201" y="-8675"/>
              <a:ext cx="1065321" cy="748952"/>
              <a:chOff x="8354346" y="-8675"/>
              <a:chExt cx="1065321" cy="748952"/>
            </a:xfrm>
          </p:grpSpPr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60A65044-A3BC-4810-9B55-EAEE235CFE2B}"/>
                  </a:ext>
                </a:extLst>
              </p:cNvPr>
              <p:cNvSpPr/>
              <p:nvPr userDrawn="1"/>
            </p:nvSpPr>
            <p:spPr>
              <a:xfrm rot="16200000">
                <a:off x="8512531" y="-166860"/>
                <a:ext cx="748952" cy="1065321"/>
              </a:xfrm>
              <a:custGeom>
                <a:avLst/>
                <a:gdLst>
                  <a:gd name="connsiteX0" fmla="*/ 104172 w 8669438"/>
                  <a:gd name="connsiteY0" fmla="*/ 0 h 6423949"/>
                  <a:gd name="connsiteX1" fmla="*/ 0 w 8669438"/>
                  <a:gd name="connsiteY1" fmla="*/ 6423949 h 6423949"/>
                  <a:gd name="connsiteX2" fmla="*/ 8669438 w 8669438"/>
                  <a:gd name="connsiteY2" fmla="*/ 6308202 h 6423949"/>
                  <a:gd name="connsiteX3" fmla="*/ 8599990 w 8669438"/>
                  <a:gd name="connsiteY3" fmla="*/ 138896 h 6423949"/>
                  <a:gd name="connsiteX4" fmla="*/ 104172 w 8669438"/>
                  <a:gd name="connsiteY4" fmla="*/ 0 h 6423949"/>
                  <a:gd name="connsiteX0" fmla="*/ 183248 w 8669438"/>
                  <a:gd name="connsiteY0" fmla="*/ 3 h 6423935"/>
                  <a:gd name="connsiteX1" fmla="*/ 0 w 8669438"/>
                  <a:gd name="connsiteY1" fmla="*/ 6423935 h 6423935"/>
                  <a:gd name="connsiteX2" fmla="*/ 8669438 w 8669438"/>
                  <a:gd name="connsiteY2" fmla="*/ 6308188 h 6423935"/>
                  <a:gd name="connsiteX3" fmla="*/ 8599990 w 8669438"/>
                  <a:gd name="connsiteY3" fmla="*/ 138882 h 6423935"/>
                  <a:gd name="connsiteX4" fmla="*/ 183248 w 8669438"/>
                  <a:gd name="connsiteY4" fmla="*/ 3 h 6423935"/>
                  <a:gd name="connsiteX0" fmla="*/ 25077 w 8511267"/>
                  <a:gd name="connsiteY0" fmla="*/ 3 h 6441408"/>
                  <a:gd name="connsiteX1" fmla="*/ -3 w 8511267"/>
                  <a:gd name="connsiteY1" fmla="*/ 6441405 h 6441408"/>
                  <a:gd name="connsiteX2" fmla="*/ 8511267 w 8511267"/>
                  <a:gd name="connsiteY2" fmla="*/ 6308188 h 6441408"/>
                  <a:gd name="connsiteX3" fmla="*/ 8441819 w 8511267"/>
                  <a:gd name="connsiteY3" fmla="*/ 138882 h 6441408"/>
                  <a:gd name="connsiteX4" fmla="*/ 25077 w 8511267"/>
                  <a:gd name="connsiteY4" fmla="*/ 3 h 6441408"/>
                  <a:gd name="connsiteX0" fmla="*/ 3 w 8486193"/>
                  <a:gd name="connsiteY0" fmla="*/ 3 h 6423976"/>
                  <a:gd name="connsiteX1" fmla="*/ 22387 w 8486193"/>
                  <a:gd name="connsiteY1" fmla="*/ 6423973 h 6423976"/>
                  <a:gd name="connsiteX2" fmla="*/ 8486193 w 8486193"/>
                  <a:gd name="connsiteY2" fmla="*/ 6308188 h 6423976"/>
                  <a:gd name="connsiteX3" fmla="*/ 8416745 w 8486193"/>
                  <a:gd name="connsiteY3" fmla="*/ 138882 h 6423976"/>
                  <a:gd name="connsiteX4" fmla="*/ 3 w 8486193"/>
                  <a:gd name="connsiteY4" fmla="*/ 3 h 6423976"/>
                  <a:gd name="connsiteX0" fmla="*/ 10681 w 8496871"/>
                  <a:gd name="connsiteY0" fmla="*/ 3 h 6423990"/>
                  <a:gd name="connsiteX1" fmla="*/ 1447 w 8496871"/>
                  <a:gd name="connsiteY1" fmla="*/ 6423993 h 6423990"/>
                  <a:gd name="connsiteX2" fmla="*/ 8496871 w 8496871"/>
                  <a:gd name="connsiteY2" fmla="*/ 6308188 h 6423990"/>
                  <a:gd name="connsiteX3" fmla="*/ 8427423 w 8496871"/>
                  <a:gd name="connsiteY3" fmla="*/ 138882 h 6423990"/>
                  <a:gd name="connsiteX4" fmla="*/ 10681 w 8496871"/>
                  <a:gd name="connsiteY4" fmla="*/ 3 h 6423990"/>
                  <a:gd name="connsiteX0" fmla="*/ 10681 w 8508366"/>
                  <a:gd name="connsiteY0" fmla="*/ 3 h 6423990"/>
                  <a:gd name="connsiteX1" fmla="*/ 1447 w 8508366"/>
                  <a:gd name="connsiteY1" fmla="*/ 6423993 h 6423990"/>
                  <a:gd name="connsiteX2" fmla="*/ 8496871 w 8508366"/>
                  <a:gd name="connsiteY2" fmla="*/ 6308188 h 6423990"/>
                  <a:gd name="connsiteX3" fmla="*/ 8508363 w 8508366"/>
                  <a:gd name="connsiteY3" fmla="*/ 208707 h 6423990"/>
                  <a:gd name="connsiteX4" fmla="*/ 10681 w 8508366"/>
                  <a:gd name="connsiteY4" fmla="*/ 3 h 6423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08366" h="6423990">
                    <a:moveTo>
                      <a:pt x="10681" y="3"/>
                    </a:moveTo>
                    <a:cubicBezTo>
                      <a:pt x="18142" y="2141326"/>
                      <a:pt x="-6014" y="4282670"/>
                      <a:pt x="1447" y="6423993"/>
                    </a:cubicBezTo>
                    <a:lnTo>
                      <a:pt x="8496871" y="6308188"/>
                    </a:lnTo>
                    <a:cubicBezTo>
                      <a:pt x="8500702" y="4275028"/>
                      <a:pt x="8504532" y="2241867"/>
                      <a:pt x="8508363" y="208707"/>
                    </a:cubicBezTo>
                    <a:lnTo>
                      <a:pt x="10681" y="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 sz="1800"/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3BB394CF-D958-4160-83EE-3072C21180B8}"/>
                  </a:ext>
                </a:extLst>
              </p:cNvPr>
              <p:cNvSpPr/>
              <p:nvPr userDrawn="1"/>
            </p:nvSpPr>
            <p:spPr>
              <a:xfrm>
                <a:off x="8620635" y="103977"/>
                <a:ext cx="553673" cy="553673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GB" sz="1800"/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09259201-F160-4279-A4F3-EDA90EDB1F6A}"/>
                  </a:ext>
                </a:extLst>
              </p:cNvPr>
              <p:cNvSpPr/>
              <p:nvPr userDrawn="1"/>
            </p:nvSpPr>
            <p:spPr>
              <a:xfrm>
                <a:off x="8620637" y="103820"/>
                <a:ext cx="554041" cy="554041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E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pic>
          <p:nvPicPr>
            <p:cNvPr id="21" name="Picture 20" descr="Shape&#10;&#10;Description automatically generated">
              <a:extLst>
                <a:ext uri="{FF2B5EF4-FFF2-40B4-BE49-F238E27FC236}">
                  <a16:creationId xmlns:a16="http://schemas.microsoft.com/office/drawing/2014/main" id="{EECAAF0A-2193-4714-976F-E181B3B5636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40617" y="226402"/>
              <a:ext cx="398490" cy="3282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39706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9E67B62-9F08-42F6-8135-B253C57580AD}"/>
              </a:ext>
            </a:extLst>
          </p:cNvPr>
          <p:cNvSpPr/>
          <p:nvPr userDrawn="1"/>
        </p:nvSpPr>
        <p:spPr>
          <a:xfrm>
            <a:off x="2" y="0"/>
            <a:ext cx="12210849" cy="6858000"/>
          </a:xfrm>
          <a:custGeom>
            <a:avLst/>
            <a:gdLst>
              <a:gd name="connsiteX0" fmla="*/ 0 w 9921315"/>
              <a:gd name="connsiteY0" fmla="*/ 0 h 6858000"/>
              <a:gd name="connsiteX1" fmla="*/ 9921315 w 9921315"/>
              <a:gd name="connsiteY1" fmla="*/ 0 h 6858000"/>
              <a:gd name="connsiteX2" fmla="*/ 9921315 w 9921315"/>
              <a:gd name="connsiteY2" fmla="*/ 6858000 h 6858000"/>
              <a:gd name="connsiteX3" fmla="*/ 0 w 9921315"/>
              <a:gd name="connsiteY3" fmla="*/ 6858000 h 6858000"/>
              <a:gd name="connsiteX4" fmla="*/ 0 w 9921315"/>
              <a:gd name="connsiteY4" fmla="*/ 0 h 6858000"/>
              <a:gd name="connsiteX5" fmla="*/ 94716 w 9921315"/>
              <a:gd name="connsiteY5" fmla="*/ 92308 h 6858000"/>
              <a:gd name="connsiteX6" fmla="*/ 94716 w 9921315"/>
              <a:gd name="connsiteY6" fmla="*/ 6771640 h 6858000"/>
              <a:gd name="connsiteX7" fmla="*/ 9811285 w 9921315"/>
              <a:gd name="connsiteY7" fmla="*/ 6771640 h 6858000"/>
              <a:gd name="connsiteX8" fmla="*/ 9811285 w 9921315"/>
              <a:gd name="connsiteY8" fmla="*/ 92308 h 6858000"/>
              <a:gd name="connsiteX9" fmla="*/ 94716 w 9921315"/>
              <a:gd name="connsiteY9" fmla="*/ 9230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1315" h="6858000">
                <a:moveTo>
                  <a:pt x="0" y="0"/>
                </a:moveTo>
                <a:lnTo>
                  <a:pt x="9921315" y="0"/>
                </a:lnTo>
                <a:lnTo>
                  <a:pt x="9921315" y="6858000"/>
                </a:lnTo>
                <a:lnTo>
                  <a:pt x="0" y="6858000"/>
                </a:lnTo>
                <a:lnTo>
                  <a:pt x="0" y="0"/>
                </a:lnTo>
                <a:close/>
                <a:moveTo>
                  <a:pt x="94716" y="92308"/>
                </a:moveTo>
                <a:lnTo>
                  <a:pt x="94716" y="6771640"/>
                </a:lnTo>
                <a:lnTo>
                  <a:pt x="9811285" y="6771640"/>
                </a:lnTo>
                <a:lnTo>
                  <a:pt x="9811285" y="92308"/>
                </a:lnTo>
                <a:lnTo>
                  <a:pt x="94716" y="92308"/>
                </a:lnTo>
                <a:close/>
              </a:path>
            </a:pathLst>
          </a:custGeom>
          <a:solidFill>
            <a:srgbClr val="C2C2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8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33D9D60-35E7-4DD1-9362-5CC11EFD1459}"/>
              </a:ext>
            </a:extLst>
          </p:cNvPr>
          <p:cNvSpPr/>
          <p:nvPr userDrawn="1"/>
        </p:nvSpPr>
        <p:spPr>
          <a:xfrm rot="10800000">
            <a:off x="360571" y="6567595"/>
            <a:ext cx="11854619" cy="2975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 sz="1800" dirty="0">
              <a:solidFill>
                <a:srgbClr val="32323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829CE7C-04F8-43ED-804F-2456F7A4ECBC}"/>
              </a:ext>
            </a:extLst>
          </p:cNvPr>
          <p:cNvCxnSpPr>
            <a:cxnSpLocks/>
          </p:cNvCxnSpPr>
          <p:nvPr userDrawn="1"/>
        </p:nvCxnSpPr>
        <p:spPr>
          <a:xfrm>
            <a:off x="58597" y="6521967"/>
            <a:ext cx="12133403" cy="0"/>
          </a:xfrm>
          <a:prstGeom prst="line">
            <a:avLst/>
          </a:prstGeom>
          <a:ln w="88900">
            <a:solidFill>
              <a:srgbClr val="C2C2C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43F0249-84CA-4B40-8804-94DB2F65435D}"/>
              </a:ext>
            </a:extLst>
          </p:cNvPr>
          <p:cNvGrpSpPr/>
          <p:nvPr userDrawn="1"/>
        </p:nvGrpSpPr>
        <p:grpSpPr>
          <a:xfrm>
            <a:off x="-783078" y="6261573"/>
            <a:ext cx="1551167" cy="1192859"/>
            <a:chOff x="-2681662" y="4062078"/>
            <a:chExt cx="2019221" cy="1911133"/>
          </a:xfrm>
        </p:grpSpPr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C896CECD-A647-464D-81EC-D38BFAE0CB48}"/>
                </a:ext>
              </a:extLst>
            </p:cNvPr>
            <p:cNvSpPr/>
            <p:nvPr userDrawn="1"/>
          </p:nvSpPr>
          <p:spPr>
            <a:xfrm>
              <a:off x="-2681662" y="4062078"/>
              <a:ext cx="2019221" cy="1911133"/>
            </a:xfrm>
            <a:prstGeom prst="arc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sz="1800"/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6EEA78AC-65D9-4545-82DA-EF2FDADF97D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6708"/>
            <a:stretch/>
          </p:blipFill>
          <p:spPr>
            <a:xfrm>
              <a:off x="-1586016" y="4352551"/>
              <a:ext cx="731916" cy="588653"/>
            </a:xfrm>
            <a:prstGeom prst="rect">
              <a:avLst/>
            </a:prstGeom>
          </p:spPr>
        </p:pic>
      </p:grp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4E222C13-F246-4D77-A53F-8646CCB218C1}"/>
              </a:ext>
            </a:extLst>
          </p:cNvPr>
          <p:cNvSpPr txBox="1">
            <a:spLocks/>
          </p:cNvSpPr>
          <p:nvPr userDrawn="1"/>
        </p:nvSpPr>
        <p:spPr>
          <a:xfrm>
            <a:off x="2302390" y="6594683"/>
            <a:ext cx="6649374" cy="270314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b="0" kern="1200">
                <a:ln w="12700">
                  <a:solidFill>
                    <a:srgbClr val="565656"/>
                  </a:solidFill>
                </a:ln>
                <a:solidFill>
                  <a:srgbClr val="565656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31" b="1" dirty="0">
                <a:ln w="12700">
                  <a:noFill/>
                </a:ln>
                <a:solidFill>
                  <a:schemeClr val="bg2"/>
                </a:solidFill>
              </a:rPr>
              <a:t>United Curriculum  |  </a:t>
            </a:r>
            <a:r>
              <a:rPr lang="en-US" sz="831" b="1" dirty="0">
                <a:ln w="12700">
                  <a:noFill/>
                </a:ln>
                <a:solidFill>
                  <a:schemeClr val="accent1"/>
                </a:solidFill>
              </a:rPr>
              <a:t>Primary Computing &amp; e-Safety</a:t>
            </a:r>
            <a:endParaRPr lang="en-GB" sz="831" b="1" dirty="0">
              <a:ln w="12700">
                <a:noFill/>
              </a:ln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721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thenational.academy/teachers/curriculum/computing-primary/units/digital-writing" TargetMode="External"/><Relationship Id="rId18" Type="http://schemas.openxmlformats.org/officeDocument/2006/relationships/hyperlink" Target="https://www.thenational.academy/teachers/curriculum/computing-primary/units/exploring-selection-in-physical-computing" TargetMode="External"/><Relationship Id="rId26" Type="http://schemas.openxmlformats.org/officeDocument/2006/relationships/hyperlink" Target="https://www.thenational.academy/teachers/curriculum/computing-primary/units/desktop-publishing" TargetMode="External"/><Relationship Id="rId3" Type="http://schemas.openxmlformats.org/officeDocument/2006/relationships/hyperlink" Target="https://www.thenational.academy/teachers/curriculum/computing-primary/units/digital-painting" TargetMode="External"/><Relationship Id="rId21" Type="http://schemas.openxmlformats.org/officeDocument/2006/relationships/hyperlink" Target="https://www.thenational.academy/teachers/curriculum/computing-primary/units/data-logging" TargetMode="External"/><Relationship Id="rId7" Type="http://schemas.openxmlformats.org/officeDocument/2006/relationships/hyperlink" Target="https://www.thenational.academy/teachers/curriculum/computing-primary/units/introduction-to-computer-systems" TargetMode="External"/><Relationship Id="rId12" Type="http://schemas.openxmlformats.org/officeDocument/2006/relationships/hyperlink" Target="https://www.thenational.academy/teachers/curriculum/computing-primary/units/web-page-creation" TargetMode="External"/><Relationship Id="rId17" Type="http://schemas.openxmlformats.org/officeDocument/2006/relationships/hyperlink" Target="https://www.thenational.academy/teachers/curriculum/computing-primary/units/repetition-in-programs" TargetMode="External"/><Relationship Id="rId25" Type="http://schemas.openxmlformats.org/officeDocument/2006/relationships/hyperlink" Target="https://www.thenational.academy/teachers/curriculum/computing-primary/units/building-sequences-in-programs" TargetMode="External"/><Relationship Id="rId33" Type="http://schemas.openxmlformats.org/officeDocument/2006/relationships/image" Target="../media/image3.png"/><Relationship Id="rId2" Type="http://schemas.openxmlformats.org/officeDocument/2006/relationships/hyperlink" Target="https://www.thenational.academy/teachers/curriculum/computing-primary/units/sensing-movement-with-physical-computing" TargetMode="External"/><Relationship Id="rId16" Type="http://schemas.openxmlformats.org/officeDocument/2006/relationships/hyperlink" Target="https://www.thenational.academy/teachers/curriculum/computing-primary/units/programming-sequence-using-sound" TargetMode="External"/><Relationship Id="rId20" Type="http://schemas.openxmlformats.org/officeDocument/2006/relationships/hyperlink" Target="https://www.thenational.academy/teachers/curriculum/computing-primary/units/organising-data-using-databases" TargetMode="External"/><Relationship Id="rId29" Type="http://schemas.openxmlformats.org/officeDocument/2006/relationships/hyperlink" Target="https://www.thenational.academy/teachers/curriculum/computing-primary/units/3d-modelling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thenational.academy/teachers/curriculum/computing-primary/units/the-internet" TargetMode="External"/><Relationship Id="rId11" Type="http://schemas.openxmlformats.org/officeDocument/2006/relationships/hyperlink" Target="https://www.thenational.academy/teachers/curriculum/computing-primary/units/video-production" TargetMode="External"/><Relationship Id="rId24" Type="http://schemas.openxmlformats.org/officeDocument/2006/relationships/hyperlink" Target="https://www.thenational.academy/teachers/curriculum/computing-primary/units/creating-animations-in-programs" TargetMode="External"/><Relationship Id="rId32" Type="http://schemas.openxmlformats.org/officeDocument/2006/relationships/hyperlink" Target="https://www.thenational.academy/teachers/curriculum/computing-primary/units/using-selection-in-programming-to-develop-a-quiz" TargetMode="External"/><Relationship Id="rId5" Type="http://schemas.openxmlformats.org/officeDocument/2006/relationships/hyperlink" Target="https://www.thenational.academy/teachers/curriculum/computing-primary/units/computer-networks" TargetMode="External"/><Relationship Id="rId15" Type="http://schemas.openxmlformats.org/officeDocument/2006/relationships/hyperlink" Target="https://teachcomputing.org/curriculum/key-stage-1/creating-media-digital-photography" TargetMode="External"/><Relationship Id="rId23" Type="http://schemas.openxmlformats.org/officeDocument/2006/relationships/hyperlink" Target="https://www.thenational.academy/teachers/curriculum/computing-primary/units/introduction-to-spreadsheets" TargetMode="External"/><Relationship Id="rId28" Type="http://schemas.openxmlformats.org/officeDocument/2006/relationships/hyperlink" Target="https://www.thenational.academy/teachers/curriculum/computing-primary/units/introduction-to-vector-graphics" TargetMode="External"/><Relationship Id="rId10" Type="http://schemas.openxmlformats.org/officeDocument/2006/relationships/hyperlink" Target="https://www.thenational.academy/teachers/curriculum/computing-primary/units/audio-production" TargetMode="External"/><Relationship Id="rId19" Type="http://schemas.openxmlformats.org/officeDocument/2006/relationships/hyperlink" Target="https://www.thenational.academy/teachers/curriculum/computing-primary/units/using-variables-in-programming-to-develop-a-game" TargetMode="External"/><Relationship Id="rId31" Type="http://schemas.openxmlformats.org/officeDocument/2006/relationships/hyperlink" Target="https://www.thenational.academy/teachers/curriculum/computing-primary/units/using-repetition-in-programming-to-create-a-game" TargetMode="External"/><Relationship Id="rId4" Type="http://schemas.openxmlformats.org/officeDocument/2006/relationships/hyperlink" Target="https://www.thenational.academy/teachers/curriculum/computing-primary/units/information-technology-in-the-world-beyond-school" TargetMode="External"/><Relationship Id="rId9" Type="http://schemas.openxmlformats.org/officeDocument/2006/relationships/hyperlink" Target="https://www.thenational.academy/teachers/curriculum/computing-primary/units/stop-frame-animation" TargetMode="External"/><Relationship Id="rId14" Type="http://schemas.openxmlformats.org/officeDocument/2006/relationships/hyperlink" Target="https://www.thenational.academy/teachers/curriculum/computing-primary/units/using-it-to-organise-and-present-data" TargetMode="External"/><Relationship Id="rId22" Type="http://schemas.openxmlformats.org/officeDocument/2006/relationships/hyperlink" Target="https://www.thenational.academy/teachers/curriculum/computing-primary/units/flat-file-databases" TargetMode="External"/><Relationship Id="rId27" Type="http://schemas.openxmlformats.org/officeDocument/2006/relationships/hyperlink" Target="https://www.thenational.academy/teachers/curriculum/computing-primary/units/photo-editing" TargetMode="External"/><Relationship Id="rId30" Type="http://schemas.openxmlformats.org/officeDocument/2006/relationships/hyperlink" Target="https://www.thenational.academy/teachers/curriculum/computing-primary/units/events-and-actions-in-programs" TargetMode="External"/><Relationship Id="rId8" Type="http://schemas.openxmlformats.org/officeDocument/2006/relationships/hyperlink" Target="https://www.thenational.academy/teachers/curriculum/computing-primary/units/communication-and-the-intern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11BF97-F4B6-457A-96B8-550B0B138E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dirty="0">
                <a:ln w="12700">
                  <a:solidFill>
                    <a:schemeClr val="accent1"/>
                  </a:solidFill>
                </a:ln>
                <a:solidFill>
                  <a:schemeClr val="accent1"/>
                </a:solidFill>
              </a:rPr>
              <a:t>Computing</a:t>
            </a:r>
            <a:endParaRPr lang="en-GB" dirty="0">
              <a:ln w="12700">
                <a:solidFill>
                  <a:schemeClr val="accent1"/>
                </a:solidFill>
              </a:ln>
              <a:solidFill>
                <a:schemeClr val="accent1"/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442091B-6F30-4F67-83D6-676E826E3C43}"/>
              </a:ext>
            </a:extLst>
          </p:cNvPr>
          <p:cNvSpPr/>
          <p:nvPr/>
        </p:nvSpPr>
        <p:spPr>
          <a:xfrm>
            <a:off x="7503160" y="348354"/>
            <a:ext cx="1932242" cy="331056"/>
          </a:xfrm>
          <a:prstGeom prst="roundRect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200" b="1" kern="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Oak National Academy</a:t>
            </a:r>
            <a:endParaRPr lang="en-GB" sz="1200" b="1" kern="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F7D3ED8-3CA1-4184-B7D3-303890C0D4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725511"/>
              </p:ext>
            </p:extLst>
          </p:nvPr>
        </p:nvGraphicFramePr>
        <p:xfrm>
          <a:off x="1375408" y="893430"/>
          <a:ext cx="9179442" cy="529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">
                  <a:extLst>
                    <a:ext uri="{9D8B030D-6E8A-4147-A177-3AD203B41FA5}">
                      <a16:colId xmlns:a16="http://schemas.microsoft.com/office/drawing/2014/main" val="3992725249"/>
                    </a:ext>
                  </a:extLst>
                </a:gridCol>
                <a:gridCol w="1493907">
                  <a:extLst>
                    <a:ext uri="{9D8B030D-6E8A-4147-A177-3AD203B41FA5}">
                      <a16:colId xmlns:a16="http://schemas.microsoft.com/office/drawing/2014/main" val="2651868341"/>
                    </a:ext>
                  </a:extLst>
                </a:gridCol>
                <a:gridCol w="1608605">
                  <a:extLst>
                    <a:ext uri="{9D8B030D-6E8A-4147-A177-3AD203B41FA5}">
                      <a16:colId xmlns:a16="http://schemas.microsoft.com/office/drawing/2014/main" val="4129289550"/>
                    </a:ext>
                  </a:extLst>
                </a:gridCol>
                <a:gridCol w="1379209">
                  <a:extLst>
                    <a:ext uri="{9D8B030D-6E8A-4147-A177-3AD203B41FA5}">
                      <a16:colId xmlns:a16="http://schemas.microsoft.com/office/drawing/2014/main" val="3606215477"/>
                    </a:ext>
                  </a:extLst>
                </a:gridCol>
                <a:gridCol w="1470671">
                  <a:extLst>
                    <a:ext uri="{9D8B030D-6E8A-4147-A177-3AD203B41FA5}">
                      <a16:colId xmlns:a16="http://schemas.microsoft.com/office/drawing/2014/main" val="3772626618"/>
                    </a:ext>
                  </a:extLst>
                </a:gridCol>
                <a:gridCol w="1592580">
                  <a:extLst>
                    <a:ext uri="{9D8B030D-6E8A-4147-A177-3AD203B41FA5}">
                      <a16:colId xmlns:a16="http://schemas.microsoft.com/office/drawing/2014/main" val="2563548700"/>
                    </a:ext>
                  </a:extLst>
                </a:gridCol>
                <a:gridCol w="1418470">
                  <a:extLst>
                    <a:ext uri="{9D8B030D-6E8A-4147-A177-3AD203B41FA5}">
                      <a16:colId xmlns:a16="http://schemas.microsoft.com/office/drawing/2014/main" val="3742635946"/>
                    </a:ext>
                  </a:extLst>
                </a:gridCol>
              </a:tblGrid>
              <a:tr h="1315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>
                        <a:solidFill>
                          <a:srgbClr val="052264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ABeeZee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Year 1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ABeeZee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Year 2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ABeeZee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Year 3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ABeeZee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Year 4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chemeClr val="bg1"/>
                          </a:solidFill>
                          <a:effectLst/>
                          <a:latin typeface="ABeeZee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Year 5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>
                          <a:solidFill>
                            <a:srgbClr val="000000"/>
                          </a:solidFill>
                          <a:effectLst/>
                          <a:latin typeface="ABeeZee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Year 6</a:t>
                      </a:r>
                    </a:p>
                  </a:txBody>
                  <a:tcPr marL="59144" marR="591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369024"/>
                  </a:ext>
                </a:extLst>
              </a:tr>
              <a:tr h="84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>
                          <a:solidFill>
                            <a:schemeClr val="bg1"/>
                          </a:solidFill>
                          <a:latin typeface="ABeeZee" panose="02000000000000000000" pitchFamily="2" charset="0"/>
                        </a:rPr>
                        <a:t>Autumn 1</a:t>
                      </a:r>
                    </a:p>
                  </a:txBody>
                  <a:tcPr marL="36000" marR="36000" marT="36000" marB="3600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Roboto" panose="02000000000000000000" pitchFamily="2" charset="0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Digital painting</a:t>
                      </a:r>
                      <a:endParaRPr lang="en-US" sz="1400" b="0" i="0" u="non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Roboto" panose="02000000000000000000" pitchFamily="2" charset="0"/>
                        <a:cs typeface="+mn-cs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b="0" u="none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Roboto" panose="02000000000000000000" pitchFamily="2" charset="0"/>
                          <a:cs typeface="Arial" panose="020B06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Information technology in the world beyond school</a:t>
                      </a:r>
                      <a:endParaRPr lang="en-GB" sz="1400" b="0" u="none" dirty="0">
                        <a:solidFill>
                          <a:schemeClr val="bg1"/>
                        </a:solidFill>
                        <a:effectLst/>
                        <a:latin typeface="+mn-lt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Roboto" panose="02000000000000000000" pitchFamily="2" charset="0"/>
                          <a:cs typeface="Arial" panose="020B06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Computing networks</a:t>
                      </a:r>
                      <a:endParaRPr lang="en-GB" sz="14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defRPr sz="1800"/>
                      </a:pPr>
                      <a:r>
                        <a:rPr lang="en-US" sz="1400" b="0" dirty="0">
                          <a:solidFill>
                            <a:schemeClr val="bg1"/>
                          </a:solidFill>
                          <a:latin typeface="+mn-lt"/>
                          <a:ea typeface="Roboto" panose="02000000000000000000" pitchFamily="2" charset="0"/>
                          <a:cs typeface="Century Gothic"/>
                          <a:sym typeface="Century Gothic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The internet</a:t>
                      </a:r>
                      <a:endParaRPr sz="1400" b="0" dirty="0">
                        <a:solidFill>
                          <a:schemeClr val="bg1"/>
                        </a:solidFill>
                        <a:latin typeface="+mn-lt"/>
                        <a:ea typeface="Roboto" panose="02000000000000000000" pitchFamily="2" charset="0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defRPr sz="1800"/>
                      </a:pPr>
                      <a:r>
                        <a:rPr lang="en-US" sz="1400" b="0" dirty="0">
                          <a:solidFill>
                            <a:schemeClr val="bg1"/>
                          </a:solidFill>
                          <a:latin typeface="+mn-lt"/>
                          <a:ea typeface="Roboto" panose="02000000000000000000" pitchFamily="2" charset="0"/>
                          <a:cs typeface="Century Gothic"/>
                          <a:sym typeface="Century Gothic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Introduction to compute systems</a:t>
                      </a:r>
                      <a:endParaRPr sz="1400" b="0" dirty="0">
                        <a:solidFill>
                          <a:schemeClr val="bg1"/>
                        </a:solidFill>
                        <a:latin typeface="+mn-lt"/>
                        <a:ea typeface="Roboto" panose="02000000000000000000" pitchFamily="2" charset="0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defRPr sz="1800"/>
                      </a:pPr>
                      <a:r>
                        <a:rPr lang="en-US" sz="1400" b="0" dirty="0">
                          <a:solidFill>
                            <a:schemeClr val="bg1"/>
                          </a:solidFill>
                          <a:latin typeface="+mn-lt"/>
                          <a:ea typeface="Roboto" panose="02000000000000000000" pitchFamily="2" charset="0"/>
                          <a:cs typeface="Century Gothic"/>
                          <a:sym typeface="Century Gothic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Communication and the internet</a:t>
                      </a:r>
                      <a:endParaRPr sz="1400" b="0" dirty="0">
                        <a:solidFill>
                          <a:schemeClr val="bg1"/>
                        </a:solidFill>
                        <a:latin typeface="+mn-lt"/>
                        <a:ea typeface="Roboto" panose="02000000000000000000" pitchFamily="2" charset="0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6502617"/>
                  </a:ext>
                </a:extLst>
              </a:tr>
              <a:tr h="846000"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solidFill>
                            <a:schemeClr val="bg1"/>
                          </a:solidFill>
                          <a:latin typeface="ABeeZee" panose="02000000000000000000" pitchFamily="2" charset="0"/>
                        </a:rPr>
                        <a:t>Autumn 2</a:t>
                      </a:r>
                    </a:p>
                  </a:txBody>
                  <a:tcPr marL="36000" marR="36000" marT="36000" marB="3600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400" b="0" i="0" u="none" dirty="0">
                        <a:solidFill>
                          <a:schemeClr val="bg1"/>
                        </a:solidFill>
                        <a:effectLst/>
                        <a:latin typeface="+mn-lt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u="none" baseline="0" dirty="0">
                        <a:solidFill>
                          <a:schemeClr val="bg1"/>
                        </a:solidFill>
                        <a:effectLst/>
                        <a:latin typeface="+mn-lt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defRPr sz="1800"/>
                      </a:pPr>
                      <a:r>
                        <a:rPr lang="en-US" sz="1400" b="0" dirty="0">
                          <a:solidFill>
                            <a:schemeClr val="bg1"/>
                          </a:solidFill>
                          <a:latin typeface="+mn-lt"/>
                          <a:ea typeface="Roboto" panose="02000000000000000000" pitchFamily="2" charset="0"/>
                          <a:cs typeface="Century Gothic"/>
                          <a:sym typeface="Century Gothic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Stop-frame animation</a:t>
                      </a:r>
                      <a:endParaRPr sz="1400" b="0" dirty="0">
                        <a:solidFill>
                          <a:schemeClr val="bg1"/>
                        </a:solidFill>
                        <a:latin typeface="+mn-lt"/>
                        <a:ea typeface="Roboto" panose="02000000000000000000" pitchFamily="2" charset="0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bg1"/>
                          </a:solidFill>
                          <a:latin typeface="+mn-lt"/>
                          <a:ea typeface="Roboto" panose="02000000000000000000" pitchFamily="2" charset="0"/>
                          <a:cs typeface="Century Gothic"/>
                          <a:sym typeface="Century Gothic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Audio production</a:t>
                      </a:r>
                      <a:endParaRPr lang="en-GB" sz="1400" b="0" dirty="0">
                        <a:solidFill>
                          <a:schemeClr val="bg1"/>
                        </a:solidFill>
                        <a:latin typeface="+mn-lt"/>
                        <a:ea typeface="Roboto" panose="02000000000000000000" pitchFamily="2" charset="0"/>
                        <a:cs typeface="Century Gothic"/>
                        <a:sym typeface="Century Gothic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en-GB" sz="1400" b="0" baseline="0" dirty="0">
                          <a:solidFill>
                            <a:schemeClr val="bg1"/>
                          </a:solidFill>
                          <a:latin typeface="+mn-lt"/>
                          <a:ea typeface="Roboto" panose="02000000000000000000" pitchFamily="2" charset="0"/>
                          <a:cs typeface="Century Gothic"/>
                          <a:sym typeface="Century Gothic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Video production</a:t>
                      </a:r>
                      <a:endParaRPr lang="en-GB" sz="1400" b="0" baseline="0" dirty="0">
                        <a:solidFill>
                          <a:schemeClr val="bg1"/>
                        </a:solidFill>
                        <a:latin typeface="+mn-lt"/>
                        <a:ea typeface="Roboto" panose="02000000000000000000" pitchFamily="2" charset="0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en-US" sz="1400" b="0" dirty="0">
                          <a:solidFill>
                            <a:schemeClr val="bg1"/>
                          </a:solidFill>
                          <a:latin typeface="+mn-lt"/>
                          <a:ea typeface="Roboto" panose="02000000000000000000" pitchFamily="2" charset="0"/>
                          <a:cs typeface="Century Gothic"/>
                          <a:sym typeface="Century Gothic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Web page creation</a:t>
                      </a:r>
                      <a:endParaRPr sz="1400" b="0" dirty="0">
                        <a:solidFill>
                          <a:schemeClr val="bg1"/>
                        </a:solidFill>
                        <a:latin typeface="+mn-lt"/>
                        <a:ea typeface="Roboto" panose="02000000000000000000" pitchFamily="2" charset="0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9660222"/>
                  </a:ext>
                </a:extLst>
              </a:tr>
              <a:tr h="846000"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solidFill>
                            <a:schemeClr val="bg1"/>
                          </a:solidFill>
                          <a:latin typeface="ABeeZee" panose="02000000000000000000" pitchFamily="2" charset="0"/>
                        </a:rPr>
                        <a:t>Spring 1</a:t>
                      </a:r>
                    </a:p>
                  </a:txBody>
                  <a:tcPr marL="36000" marR="36000" marT="36000" marB="3600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Roboto" panose="02000000000000000000" pitchFamily="2" charset="0"/>
                          <a:cs typeface="Arial" panose="020B06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Digital writing</a:t>
                      </a:r>
                      <a:endParaRPr lang="en-GB" sz="1400" b="0" i="0" u="none" baseline="0" dirty="0">
                        <a:solidFill>
                          <a:schemeClr val="bg1"/>
                        </a:solidFill>
                        <a:effectLst/>
                        <a:latin typeface="+mn-lt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Roboto" panose="02000000000000000000" pitchFamily="2" charset="0"/>
                          <a:cs typeface="Arial" panose="020B06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Using IT to organise and present data</a:t>
                      </a:r>
                      <a:endParaRPr lang="en-GB" sz="1400" b="0" i="0" u="none" dirty="0">
                        <a:solidFill>
                          <a:schemeClr val="bg1"/>
                        </a:solidFill>
                        <a:effectLst/>
                        <a:latin typeface="+mn-lt"/>
                        <a:ea typeface="Roboto" panose="02000000000000000000" pitchFamily="2" charset="0"/>
                        <a:cs typeface="Arial" panose="020B0604020202020204" pitchFamily="34" charset="0"/>
                        <a:hlinkClick r:id="rId15">
                          <a:extLst>
                            <a:ext uri="{A12FA001-AC4F-418D-AE19-62706E023703}">
                              <ahyp:hlinkClr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en-US" sz="1400" b="0" i="0" dirty="0">
                          <a:solidFill>
                            <a:schemeClr val="bg1"/>
                          </a:solidFill>
                          <a:latin typeface="+mn-lt"/>
                          <a:ea typeface="Roboto" panose="02000000000000000000" pitchFamily="2" charset="0"/>
                          <a:cs typeface="Century Gothic"/>
                          <a:sym typeface="Century Gothic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Programming sequence using sound</a:t>
                      </a:r>
                      <a:endParaRPr lang="en-US" sz="1400" b="0" i="0" dirty="0">
                        <a:solidFill>
                          <a:schemeClr val="bg1"/>
                        </a:solidFill>
                        <a:latin typeface="+mn-lt"/>
                        <a:ea typeface="Roboto" panose="02000000000000000000" pitchFamily="2" charset="0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en-GB" sz="1400" b="0" i="0" dirty="0">
                          <a:solidFill>
                            <a:schemeClr val="bg1"/>
                          </a:solidFill>
                          <a:latin typeface="+mn-lt"/>
                          <a:ea typeface="Roboto" panose="02000000000000000000" pitchFamily="2" charset="0"/>
                          <a:cs typeface="Century Gothic"/>
                          <a:sym typeface="Century Gothic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Repetition in programs</a:t>
                      </a:r>
                      <a:endParaRPr lang="en-GB" sz="1400" b="0" i="0" dirty="0">
                        <a:solidFill>
                          <a:schemeClr val="bg1"/>
                        </a:solidFill>
                        <a:latin typeface="+mn-lt"/>
                        <a:ea typeface="Roboto" panose="02000000000000000000" pitchFamily="2" charset="0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en-US" sz="1400" b="0" i="0" dirty="0">
                          <a:solidFill>
                            <a:schemeClr val="bg1"/>
                          </a:solidFill>
                          <a:latin typeface="+mn-lt"/>
                          <a:ea typeface="Roboto" panose="02000000000000000000" pitchFamily="2" charset="0"/>
                          <a:cs typeface="Century Gothic"/>
                          <a:sym typeface="Century Gothic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Exploring selection in physical computing</a:t>
                      </a:r>
                      <a:endParaRPr sz="1400" b="0" i="0" dirty="0">
                        <a:solidFill>
                          <a:schemeClr val="bg1"/>
                        </a:solidFill>
                        <a:latin typeface="+mn-lt"/>
                        <a:ea typeface="Roboto" panose="02000000000000000000" pitchFamily="2" charset="0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en-US" sz="1400" b="0" i="0" dirty="0">
                          <a:solidFill>
                            <a:schemeClr val="bg1"/>
                          </a:solidFill>
                          <a:latin typeface="+mn-lt"/>
                          <a:ea typeface="Roboto" panose="02000000000000000000" pitchFamily="2" charset="0"/>
                          <a:cs typeface="Century Gothic"/>
                          <a:sym typeface="Century Gothic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Using variable in programming to develop a game</a:t>
                      </a:r>
                      <a:endParaRPr lang="en-US" sz="1400" b="0" i="0" dirty="0">
                        <a:solidFill>
                          <a:schemeClr val="bg1"/>
                        </a:solidFill>
                        <a:latin typeface="+mn-lt"/>
                        <a:ea typeface="Roboto" panose="02000000000000000000" pitchFamily="2" charset="0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5968774"/>
                  </a:ext>
                </a:extLst>
              </a:tr>
              <a:tr h="846000">
                <a:tc>
                  <a:txBody>
                    <a:bodyPr/>
                    <a:lstStyle/>
                    <a:p>
                      <a:pPr algn="ctr"/>
                      <a:r>
                        <a:rPr lang="en-US" sz="1000" b="1">
                          <a:solidFill>
                            <a:schemeClr val="bg1"/>
                          </a:solidFill>
                          <a:latin typeface="ABeeZee" panose="02000000000000000000" pitchFamily="2" charset="0"/>
                        </a:rPr>
                        <a:t>Spring 2</a:t>
                      </a:r>
                      <a:endParaRPr lang="en-GB" sz="1000" b="1">
                        <a:solidFill>
                          <a:schemeClr val="bg1"/>
                        </a:solidFill>
                        <a:latin typeface="ABeeZee" panose="02000000000000000000" pitchFamily="2" charset="0"/>
                      </a:endParaRPr>
                    </a:p>
                  </a:txBody>
                  <a:tcPr marL="36000" marR="36000" marT="36000" marB="3600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u="none" dirty="0">
                        <a:solidFill>
                          <a:schemeClr val="bg1"/>
                        </a:solidFill>
                        <a:effectLst/>
                        <a:latin typeface="+mn-lt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u="none" baseline="0" dirty="0">
                        <a:solidFill>
                          <a:schemeClr val="bg1"/>
                        </a:solidFill>
                        <a:effectLst/>
                        <a:latin typeface="+mn-lt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defRPr sz="1800"/>
                      </a:pPr>
                      <a:r>
                        <a:rPr lang="en-US" sz="1400" b="0" i="0" dirty="0" err="1">
                          <a:solidFill>
                            <a:schemeClr val="bg1"/>
                          </a:solidFill>
                          <a:latin typeface="+mn-lt"/>
                          <a:ea typeface="Roboto" panose="02000000000000000000" pitchFamily="2" charset="0"/>
                          <a:cs typeface="Century Gothic"/>
                          <a:sym typeface="Century Gothic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Organising</a:t>
                      </a:r>
                      <a:r>
                        <a:rPr lang="en-US" sz="1400" b="0" i="0" dirty="0">
                          <a:solidFill>
                            <a:schemeClr val="bg1"/>
                          </a:solidFill>
                          <a:latin typeface="+mn-lt"/>
                          <a:ea typeface="Roboto" panose="02000000000000000000" pitchFamily="2" charset="0"/>
                          <a:cs typeface="Century Gothic"/>
                          <a:sym typeface="Century Gothic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data using databases</a:t>
                      </a:r>
                      <a:endParaRPr lang="en-US" sz="1400" b="0" i="0" dirty="0">
                        <a:solidFill>
                          <a:schemeClr val="bg1"/>
                        </a:solidFill>
                        <a:latin typeface="+mn-lt"/>
                        <a:ea typeface="Roboto" panose="02000000000000000000" pitchFamily="2" charset="0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en-GB" sz="1400" b="0" i="0" dirty="0">
                          <a:solidFill>
                            <a:schemeClr val="bg1"/>
                          </a:solidFill>
                          <a:latin typeface="+mn-lt"/>
                          <a:ea typeface="Roboto" panose="02000000000000000000" pitchFamily="2" charset="0"/>
                          <a:cs typeface="Century Gothic"/>
                          <a:sym typeface="Century Gothic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Data logging</a:t>
                      </a:r>
                      <a:endParaRPr lang="en-GB" sz="1400" b="0" i="0" dirty="0">
                        <a:solidFill>
                          <a:schemeClr val="bg1"/>
                        </a:solidFill>
                        <a:latin typeface="+mn-lt"/>
                        <a:ea typeface="Roboto" panose="02000000000000000000" pitchFamily="2" charset="0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en-GB" sz="1400" b="0" i="0" dirty="0">
                          <a:solidFill>
                            <a:schemeClr val="bg1"/>
                          </a:solidFill>
                          <a:latin typeface="+mn-lt"/>
                          <a:ea typeface="Roboto" panose="02000000000000000000" pitchFamily="2" charset="0"/>
                          <a:cs typeface="Century Gothic"/>
                          <a:sym typeface="Century Gothic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Flat- file databases</a:t>
                      </a:r>
                      <a:endParaRPr lang="en-GB" sz="1400" b="0" i="0" dirty="0">
                        <a:solidFill>
                          <a:schemeClr val="bg1"/>
                        </a:solidFill>
                        <a:latin typeface="+mn-lt"/>
                        <a:ea typeface="Roboto" panose="02000000000000000000" pitchFamily="2" charset="0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defRPr sz="1800"/>
                      </a:pPr>
                      <a:r>
                        <a:rPr lang="en-GB" sz="1400" b="0" i="0" baseline="0" dirty="0">
                          <a:solidFill>
                            <a:schemeClr val="bg1"/>
                          </a:solidFill>
                          <a:latin typeface="+mn-lt"/>
                          <a:ea typeface="Roboto" panose="02000000000000000000" pitchFamily="2" charset="0"/>
                          <a:cs typeface="Century Gothic"/>
                          <a:sym typeface="Century Gothic"/>
                          <a:hlinkClick r:id="rId2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Introduction to spreadsheets </a:t>
                      </a:r>
                      <a:endParaRPr lang="en-GB" sz="1400" b="0" i="0" baseline="0" dirty="0">
                        <a:solidFill>
                          <a:schemeClr val="bg1"/>
                        </a:solidFill>
                        <a:latin typeface="+mn-lt"/>
                        <a:ea typeface="Roboto" panose="02000000000000000000" pitchFamily="2" charset="0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1348111"/>
                  </a:ext>
                </a:extLst>
              </a:tr>
              <a:tr h="846000">
                <a:tc>
                  <a:txBody>
                    <a:bodyPr/>
                    <a:lstStyle/>
                    <a:p>
                      <a:pPr algn="ctr"/>
                      <a:r>
                        <a:rPr lang="en-US" sz="1000" b="1">
                          <a:solidFill>
                            <a:schemeClr val="bg1"/>
                          </a:solidFill>
                          <a:latin typeface="ABeeZee" panose="02000000000000000000" pitchFamily="2" charset="0"/>
                        </a:rPr>
                        <a:t>Summer 1</a:t>
                      </a:r>
                      <a:endParaRPr lang="en-GB" sz="1000" b="1">
                        <a:solidFill>
                          <a:schemeClr val="bg1"/>
                        </a:solidFill>
                        <a:latin typeface="ABeeZee" panose="02000000000000000000" pitchFamily="2" charset="0"/>
                      </a:endParaRPr>
                    </a:p>
                  </a:txBody>
                  <a:tcPr marL="36000" marR="36000" marT="36000" marB="3600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Roboto" panose="02000000000000000000" pitchFamily="2" charset="0"/>
                          <a:cs typeface="Arial" panose="020B0604020202020204" pitchFamily="34" charset="0"/>
                          <a:hlinkClick r:id="rId2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Creating animations in programs </a:t>
                      </a:r>
                      <a:endParaRPr lang="en-US" sz="1400" b="0" i="0" u="none" baseline="0" dirty="0">
                        <a:solidFill>
                          <a:schemeClr val="bg1"/>
                        </a:solidFill>
                        <a:effectLst/>
                        <a:latin typeface="+mn-lt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dirty="0">
                          <a:solidFill>
                            <a:schemeClr val="bg1"/>
                          </a:solidFill>
                          <a:latin typeface="+mn-lt"/>
                          <a:ea typeface="Roboto" panose="02000000000000000000" pitchFamily="2" charset="0"/>
                          <a:cs typeface="Century Gothic"/>
                          <a:sym typeface="Century Gothic"/>
                          <a:hlinkClick r:id="rId2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Building sequences in programs</a:t>
                      </a:r>
                      <a:endParaRPr lang="en-GB" sz="1400" b="0" i="0" u="none" dirty="0">
                        <a:solidFill>
                          <a:schemeClr val="bg1"/>
                        </a:solidFill>
                        <a:latin typeface="+mn-lt"/>
                        <a:ea typeface="Roboto" panose="02000000000000000000" pitchFamily="2" charset="0"/>
                        <a:cs typeface="Century Gothic"/>
                        <a:sym typeface="Century Gothic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defRPr sz="1800"/>
                      </a:pPr>
                      <a:r>
                        <a:rPr lang="en-US" sz="1400" b="0" i="0" dirty="0">
                          <a:solidFill>
                            <a:schemeClr val="bg1"/>
                          </a:solidFill>
                          <a:latin typeface="+mn-lt"/>
                          <a:ea typeface="Roboto" panose="02000000000000000000" pitchFamily="2" charset="0"/>
                          <a:cs typeface="Century Gothic"/>
                          <a:sym typeface="Century Gothic"/>
                          <a:hlinkClick r:id="rId2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Desktop publishing</a:t>
                      </a:r>
                      <a:endParaRPr sz="1400" b="0" i="0" dirty="0">
                        <a:solidFill>
                          <a:schemeClr val="bg1"/>
                        </a:solidFill>
                        <a:latin typeface="+mn-lt"/>
                        <a:ea typeface="Roboto" panose="02000000000000000000" pitchFamily="2" charset="0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Roboto" panose="02000000000000000000" pitchFamily="2" charset="0"/>
                          <a:cs typeface="Arial" panose="020B0604020202020204" pitchFamily="34" charset="0"/>
                          <a:hlinkClick r:id="rId2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Photo editing</a:t>
                      </a:r>
                      <a:endParaRPr lang="en-GB" sz="1400" b="0" i="0" baseline="0" dirty="0">
                        <a:solidFill>
                          <a:schemeClr val="bg1"/>
                        </a:solidFill>
                        <a:effectLst/>
                        <a:latin typeface="+mn-lt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en-GB" sz="1400" b="0" i="0" baseline="0" dirty="0">
                          <a:solidFill>
                            <a:schemeClr val="bg1"/>
                          </a:solidFill>
                          <a:latin typeface="+mn-lt"/>
                          <a:ea typeface="Roboto" panose="02000000000000000000" pitchFamily="2" charset="0"/>
                          <a:cs typeface="Century Gothic"/>
                          <a:sym typeface="Century Gothic"/>
                          <a:hlinkClick r:id="rId2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Introduction to vector graphics</a:t>
                      </a:r>
                      <a:endParaRPr lang="en-GB" sz="1400" b="0" i="0" baseline="0" dirty="0">
                        <a:solidFill>
                          <a:schemeClr val="bg1"/>
                        </a:solidFill>
                        <a:latin typeface="+mn-lt"/>
                        <a:ea typeface="Roboto" panose="02000000000000000000" pitchFamily="2" charset="0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defRPr sz="1800"/>
                      </a:pPr>
                      <a:r>
                        <a:rPr lang="en-US" sz="1400" b="0" i="0" dirty="0">
                          <a:solidFill>
                            <a:schemeClr val="bg1"/>
                          </a:solidFill>
                          <a:latin typeface="+mn-lt"/>
                          <a:ea typeface="Roboto" panose="02000000000000000000" pitchFamily="2" charset="0"/>
                          <a:cs typeface="Century Gothic"/>
                          <a:sym typeface="Century Gothic"/>
                          <a:hlinkClick r:id="rId2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3D Modelling </a:t>
                      </a:r>
                      <a:endParaRPr sz="1400" b="0" i="0" dirty="0">
                        <a:solidFill>
                          <a:schemeClr val="bg1"/>
                        </a:solidFill>
                        <a:latin typeface="+mn-lt"/>
                        <a:ea typeface="Roboto" panose="02000000000000000000" pitchFamily="2" charset="0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4120537"/>
                  </a:ext>
                </a:extLst>
              </a:tr>
              <a:tr h="846000">
                <a:tc>
                  <a:txBody>
                    <a:bodyPr/>
                    <a:lstStyle/>
                    <a:p>
                      <a:pPr algn="ctr"/>
                      <a:r>
                        <a:rPr lang="en-US" sz="1000" b="1">
                          <a:solidFill>
                            <a:schemeClr val="bg1"/>
                          </a:solidFill>
                          <a:latin typeface="ABeeZee" panose="02000000000000000000" pitchFamily="2" charset="0"/>
                        </a:rPr>
                        <a:t>Summer 2</a:t>
                      </a:r>
                      <a:endParaRPr lang="en-GB" sz="1000" b="1">
                        <a:solidFill>
                          <a:schemeClr val="bg1"/>
                        </a:solidFill>
                        <a:latin typeface="ABeeZee" panose="02000000000000000000" pitchFamily="2" charset="0"/>
                      </a:endParaRPr>
                    </a:p>
                  </a:txBody>
                  <a:tcPr marL="36000" marR="36000" marT="36000" marB="3600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dirty="0">
                        <a:solidFill>
                          <a:schemeClr val="bg1"/>
                        </a:solidFill>
                        <a:effectLst/>
                        <a:latin typeface="+mn-lt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endParaRPr lang="en-GB" sz="1400" b="0" i="0" dirty="0">
                        <a:solidFill>
                          <a:schemeClr val="bg1"/>
                        </a:solidFill>
                        <a:effectLst/>
                        <a:latin typeface="+mn-lt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defRPr sz="1800"/>
                      </a:pPr>
                      <a:r>
                        <a:rPr lang="en-US" sz="1400" b="0" i="0" dirty="0">
                          <a:solidFill>
                            <a:schemeClr val="bg1"/>
                          </a:solidFill>
                          <a:latin typeface="+mn-lt"/>
                          <a:ea typeface="Roboto" panose="02000000000000000000" pitchFamily="2" charset="0"/>
                          <a:cs typeface="Century Gothic"/>
                          <a:sym typeface="Century Gothic"/>
                          <a:hlinkClick r:id="rId3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Events and actions in programs</a:t>
                      </a:r>
                      <a:endParaRPr sz="1400" b="0" i="0" dirty="0">
                        <a:solidFill>
                          <a:schemeClr val="bg1"/>
                        </a:solidFill>
                        <a:latin typeface="+mn-lt"/>
                        <a:ea typeface="Roboto" panose="02000000000000000000" pitchFamily="2" charset="0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en-GB" sz="1400" b="0" i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Roboto" panose="02000000000000000000" pitchFamily="2" charset="0"/>
                          <a:cs typeface="Arial" panose="020B0604020202020204" pitchFamily="34" charset="0"/>
                          <a:hlinkClick r:id="rId3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Using repetition in programming to create a game</a:t>
                      </a:r>
                      <a:endParaRPr lang="en-GB" sz="1400" b="0" i="0" dirty="0">
                        <a:solidFill>
                          <a:schemeClr val="bg1"/>
                        </a:solidFill>
                        <a:effectLst/>
                        <a:latin typeface="+mn-lt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en-US" sz="1400" b="0" i="0" dirty="0">
                          <a:solidFill>
                            <a:schemeClr val="bg1"/>
                          </a:solidFill>
                          <a:latin typeface="+mn-lt"/>
                          <a:ea typeface="Roboto" panose="02000000000000000000" pitchFamily="2" charset="0"/>
                          <a:cs typeface="Century Gothic"/>
                          <a:sym typeface="Century Gothic"/>
                          <a:hlinkClick r:id="rId3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Using selection in programming to develop a quiz</a:t>
                      </a:r>
                      <a:endParaRPr sz="1400" b="0" i="0" dirty="0">
                        <a:solidFill>
                          <a:schemeClr val="bg1"/>
                        </a:solidFill>
                        <a:latin typeface="+mn-lt"/>
                        <a:ea typeface="Roboto" panose="02000000000000000000" pitchFamily="2" charset="0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defRPr sz="1800"/>
                      </a:pPr>
                      <a:r>
                        <a:rPr lang="en-GB" sz="1400" b="0" i="0" dirty="0">
                          <a:solidFill>
                            <a:schemeClr val="bg1"/>
                          </a:solidFill>
                          <a:latin typeface="+mn-lt"/>
                          <a:ea typeface="Roboto" panose="02000000000000000000" pitchFamily="2" charset="0"/>
                          <a:cs typeface="Century Gothic"/>
                          <a:sym typeface="Century Gothic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Sensing movement with physical computing</a:t>
                      </a:r>
                      <a:endParaRPr lang="en-GB" sz="1400" b="0" i="0" dirty="0">
                        <a:solidFill>
                          <a:schemeClr val="bg1"/>
                        </a:solidFill>
                        <a:latin typeface="+mn-lt"/>
                        <a:ea typeface="Roboto" panose="02000000000000000000" pitchFamily="2" charset="0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980073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79D55237-1371-09D9-45D9-C8CB938EE470}"/>
              </a:ext>
            </a:extLst>
          </p:cNvPr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250095" y="789913"/>
            <a:ext cx="1044030" cy="624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212735"/>
      </p:ext>
    </p:extLst>
  </p:cSld>
  <p:clrMapOvr>
    <a:masterClrMapping/>
  </p:clrMapOvr>
</p:sld>
</file>

<file path=ppt/theme/theme1.xml><?xml version="1.0" encoding="utf-8"?>
<a:theme xmlns:a="http://schemas.openxmlformats.org/drawingml/2006/main" name="Teacher Resources">
  <a:themeElements>
    <a:clrScheme name="UL Technology (Teacher Facing)">
      <a:dk1>
        <a:srgbClr val="FFFFFF"/>
      </a:dk1>
      <a:lt1>
        <a:srgbClr val="000000"/>
      </a:lt1>
      <a:dk2>
        <a:srgbClr val="E6E6E6"/>
      </a:dk2>
      <a:lt2>
        <a:srgbClr val="565656"/>
      </a:lt2>
      <a:accent1>
        <a:srgbClr val="88A442"/>
      </a:accent1>
      <a:accent2>
        <a:srgbClr val="D17E3F"/>
      </a:accent2>
      <a:accent3>
        <a:srgbClr val="8262A6"/>
      </a:accent3>
      <a:accent4>
        <a:srgbClr val="4E83BE"/>
      </a:accent4>
      <a:accent5>
        <a:srgbClr val="3E9C64"/>
      </a:accent5>
      <a:accent6>
        <a:srgbClr val="C35993"/>
      </a:accent6>
      <a:hlink>
        <a:srgbClr val="D55D5D"/>
      </a:hlink>
      <a:folHlink>
        <a:srgbClr val="40A6BA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91FCFB9D42FD408854064C6B7E0F42" ma:contentTypeVersion="19" ma:contentTypeDescription="Create a new document." ma:contentTypeScope="" ma:versionID="8e5bfc8522a7df2ac387c7a94c28ea12">
  <xsd:schema xmlns:xsd="http://www.w3.org/2001/XMLSchema" xmlns:xs="http://www.w3.org/2001/XMLSchema" xmlns:p="http://schemas.microsoft.com/office/2006/metadata/properties" xmlns:ns2="4495cc6d-9d34-4c56-9eea-2f99008174a9" xmlns:ns3="d5f848f1-11d1-4789-b0d1-3abb4b7e0dd3" targetNamespace="http://schemas.microsoft.com/office/2006/metadata/properties" ma:root="true" ma:fieldsID="81159fcbea9afb3206c90b8d4b418710" ns2:_="" ns3:_="">
    <xsd:import namespace="4495cc6d-9d34-4c56-9eea-2f99008174a9"/>
    <xsd:import namespace="d5f848f1-11d1-4789-b0d1-3abb4b7e0dd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95cc6d-9d34-4c56-9eea-2f99008174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dd767e7-f598-4303-b262-194409d70b6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f848f1-11d1-4789-b0d1-3abb4b7e0dd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077edad-413a-493c-a84f-9bf939aad13b}" ma:internalName="TaxCatchAll" ma:showField="CatchAllData" ma:web="d5f848f1-11d1-4789-b0d1-3abb4b7e0d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495cc6d-9d34-4c56-9eea-2f99008174a9">
      <Terms xmlns="http://schemas.microsoft.com/office/infopath/2007/PartnerControls"/>
    </lcf76f155ced4ddcb4097134ff3c332f>
    <TaxCatchAll xmlns="d5f848f1-11d1-4789-b0d1-3abb4b7e0dd3" xsi:nil="true"/>
  </documentManagement>
</p:properties>
</file>

<file path=customXml/itemProps1.xml><?xml version="1.0" encoding="utf-8"?>
<ds:datastoreItem xmlns:ds="http://schemas.openxmlformats.org/officeDocument/2006/customXml" ds:itemID="{36C751DF-6B2C-421E-85B4-C1943C3456C7}"/>
</file>

<file path=customXml/itemProps2.xml><?xml version="1.0" encoding="utf-8"?>
<ds:datastoreItem xmlns:ds="http://schemas.openxmlformats.org/officeDocument/2006/customXml" ds:itemID="{A70A3C9A-7D36-4DD9-B6D3-74BF90B5D6E4}"/>
</file>

<file path=customXml/itemProps3.xml><?xml version="1.0" encoding="utf-8"?>
<ds:datastoreItem xmlns:ds="http://schemas.openxmlformats.org/officeDocument/2006/customXml" ds:itemID="{1D3CB299-30B6-41F2-9F33-1F65823C2FE0}"/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143</Words>
  <Application>Microsoft Office PowerPoint</Application>
  <PresentationFormat>Widescreen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ABeeZee</vt:lpstr>
      <vt:lpstr>Arial</vt:lpstr>
      <vt:lpstr>Calibri</vt:lpstr>
      <vt:lpstr>Roboto</vt:lpstr>
      <vt:lpstr>Teacher Resources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Zoe Ward</dc:creator>
  <cp:lastModifiedBy>Zoe Ward</cp:lastModifiedBy>
  <cp:revision>2</cp:revision>
  <dcterms:created xsi:type="dcterms:W3CDTF">2025-10-20T21:07:16Z</dcterms:created>
  <dcterms:modified xsi:type="dcterms:W3CDTF">2025-10-20T21:20:56Z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0x0101009291FCFB9D42FD408854064C6B7E0F42</vt:lpwstr>
  </property>
</Properties>
</file>